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Lst>
  <p:notesMasterIdLst>
    <p:notesMasterId r:id="rId4"/>
  </p:notesMasterIdLst>
  <p:handoutMasterIdLst>
    <p:handoutMasterId r:id="rId5"/>
  </p:handoutMasterIdLst>
  <p:sldIdLst>
    <p:sldId id="257" r:id="rId3"/>
  </p:sldIdLst>
  <p:sldSz cx="32735838" cy="43891200"/>
  <p:notesSz cx="6858000" cy="9144000"/>
  <p:custDataLst>
    <p:tags r:id="rId6"/>
  </p:custDataLst>
  <p:defaultTextStyle>
    <a:defPPr>
      <a:defRPr lang="en-US"/>
    </a:defPPr>
    <a:lvl1pPr marL="0" algn="l" defTabSz="4507865" rtl="0" eaLnBrk="1" latinLnBrk="0" hangingPunct="1">
      <a:defRPr sz="8900" kern="1200">
        <a:solidFill>
          <a:schemeClr val="tx1"/>
        </a:solidFill>
        <a:latin typeface="+mn-lt"/>
        <a:ea typeface="+mn-ea"/>
        <a:cs typeface="+mn-cs"/>
      </a:defRPr>
    </a:lvl1pPr>
    <a:lvl2pPr marL="2253615" algn="l" defTabSz="4507865" rtl="0" eaLnBrk="1" latinLnBrk="0" hangingPunct="1">
      <a:defRPr sz="8900" kern="1200">
        <a:solidFill>
          <a:schemeClr val="tx1"/>
        </a:solidFill>
        <a:latin typeface="+mn-lt"/>
        <a:ea typeface="+mn-ea"/>
        <a:cs typeface="+mn-cs"/>
      </a:defRPr>
    </a:lvl2pPr>
    <a:lvl3pPr marL="4507865" algn="l" defTabSz="4507865" rtl="0" eaLnBrk="1" latinLnBrk="0" hangingPunct="1">
      <a:defRPr sz="8900" kern="1200">
        <a:solidFill>
          <a:schemeClr val="tx1"/>
        </a:solidFill>
        <a:latin typeface="+mn-lt"/>
        <a:ea typeface="+mn-ea"/>
        <a:cs typeface="+mn-cs"/>
      </a:defRPr>
    </a:lvl3pPr>
    <a:lvl4pPr marL="6761480" algn="l" defTabSz="4507865" rtl="0" eaLnBrk="1" latinLnBrk="0" hangingPunct="1">
      <a:defRPr sz="8900" kern="1200">
        <a:solidFill>
          <a:schemeClr val="tx1"/>
        </a:solidFill>
        <a:latin typeface="+mn-lt"/>
        <a:ea typeface="+mn-ea"/>
        <a:cs typeface="+mn-cs"/>
      </a:defRPr>
    </a:lvl4pPr>
    <a:lvl5pPr marL="9015095" algn="l" defTabSz="4507865" rtl="0" eaLnBrk="1" latinLnBrk="0" hangingPunct="1">
      <a:defRPr sz="8900" kern="1200">
        <a:solidFill>
          <a:schemeClr val="tx1"/>
        </a:solidFill>
        <a:latin typeface="+mn-lt"/>
        <a:ea typeface="+mn-ea"/>
        <a:cs typeface="+mn-cs"/>
      </a:defRPr>
    </a:lvl5pPr>
    <a:lvl6pPr marL="11269345" algn="l" defTabSz="4507865" rtl="0" eaLnBrk="1" latinLnBrk="0" hangingPunct="1">
      <a:defRPr sz="8900" kern="1200">
        <a:solidFill>
          <a:schemeClr val="tx1"/>
        </a:solidFill>
        <a:latin typeface="+mn-lt"/>
        <a:ea typeface="+mn-ea"/>
        <a:cs typeface="+mn-cs"/>
      </a:defRPr>
    </a:lvl6pPr>
    <a:lvl7pPr marL="13522960" algn="l" defTabSz="4507865" rtl="0" eaLnBrk="1" latinLnBrk="0" hangingPunct="1">
      <a:defRPr sz="8900" kern="1200">
        <a:solidFill>
          <a:schemeClr val="tx1"/>
        </a:solidFill>
        <a:latin typeface="+mn-lt"/>
        <a:ea typeface="+mn-ea"/>
        <a:cs typeface="+mn-cs"/>
      </a:defRPr>
    </a:lvl7pPr>
    <a:lvl8pPr marL="15776575" algn="l" defTabSz="4507865" rtl="0" eaLnBrk="1" latinLnBrk="0" hangingPunct="1">
      <a:defRPr sz="8900" kern="1200">
        <a:solidFill>
          <a:schemeClr val="tx1"/>
        </a:solidFill>
        <a:latin typeface="+mn-lt"/>
        <a:ea typeface="+mn-ea"/>
        <a:cs typeface="+mn-cs"/>
      </a:defRPr>
    </a:lvl8pPr>
    <a:lvl9pPr marL="18030825" algn="l" defTabSz="4507865" rtl="0" eaLnBrk="1" latinLnBrk="0" hangingPunct="1">
      <a:defRPr sz="8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880">
          <p15:clr>
            <a:srgbClr val="A4A3A4"/>
          </p15:clr>
        </p15:guide>
        <p15:guide id="2" orient="horz" pos="12">
          <p15:clr>
            <a:srgbClr val="A4A3A4"/>
          </p15:clr>
        </p15:guide>
        <p15:guide id="3" pos="422">
          <p15:clr>
            <a:srgbClr val="A4A3A4"/>
          </p15:clr>
        </p15:guide>
        <p15:guide id="4" pos="20190">
          <p15:clr>
            <a:srgbClr val="A4A3A4"/>
          </p15:clr>
        </p15:guide>
        <p15:guide id="5" pos="10447">
          <p15:clr>
            <a:srgbClr val="A4A3A4"/>
          </p15:clr>
        </p15:guide>
        <p15:guide id="6" pos="1017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3763"/>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05" autoAdjust="0"/>
    <p:restoredTop sz="95244" autoAdjust="0"/>
  </p:normalViewPr>
  <p:slideViewPr>
    <p:cSldViewPr snapToGrid="0" snapToObjects="1" showGuides="1">
      <p:cViewPr varScale="1">
        <p:scale>
          <a:sx n="17" d="100"/>
          <a:sy n="17" d="100"/>
        </p:scale>
        <p:origin x="3510" y="132"/>
      </p:cViewPr>
      <p:guideLst>
        <p:guide orient="horz" pos="26880"/>
        <p:guide orient="horz" pos="12"/>
        <p:guide pos="422"/>
        <p:guide pos="20190"/>
        <p:guide pos="10447"/>
        <p:guide pos="1017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97" d="100"/>
          <a:sy n="97" d="100"/>
        </p:scale>
        <p:origin x="4328" y="20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tags" Target="tags/tag1.xml"/><Relationship Id="rId11" Type="http://schemas.openxmlformats.org/officeDocument/2006/relationships/tableStyles" Target="tableStyles.xml"/><Relationship Id="rId5" Type="http://schemas.openxmlformats.org/officeDocument/2006/relationships/handoutMaster" Target="handoutMasters/handoutMaster1.xml"/><Relationship Id="rId10" Type="http://schemas.openxmlformats.org/officeDocument/2006/relationships/theme" Target="theme/theme1.xml"/><Relationship Id="rId4" Type="http://schemas.openxmlformats.org/officeDocument/2006/relationships/notesMaster" Target="notesMasters/notes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t>5/6/2024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t>5/6/2024</a:t>
            </a:fld>
            <a:endParaRPr lang="en-US" dirty="0"/>
          </a:p>
        </p:txBody>
      </p:sp>
      <p:sp>
        <p:nvSpPr>
          <p:cNvPr id="4" name="Slide Image Placeholder 3"/>
          <p:cNvSpPr>
            <a:spLocks noGrp="1" noRot="1" noChangeAspect="1"/>
          </p:cNvSpPr>
          <p:nvPr>
            <p:ph type="sldImg" idx="2"/>
          </p:nvPr>
        </p:nvSpPr>
        <p:spPr>
          <a:xfrm>
            <a:off x="2151063" y="685800"/>
            <a:ext cx="255587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4507865" rtl="0" eaLnBrk="1" latinLnBrk="0" hangingPunct="1">
      <a:defRPr sz="6000" kern="1200">
        <a:solidFill>
          <a:schemeClr val="tx1"/>
        </a:solidFill>
        <a:latin typeface="+mn-lt"/>
        <a:ea typeface="+mn-ea"/>
        <a:cs typeface="+mn-cs"/>
      </a:defRPr>
    </a:lvl1pPr>
    <a:lvl2pPr marL="2253615" algn="l" defTabSz="4507865" rtl="0" eaLnBrk="1" latinLnBrk="0" hangingPunct="1">
      <a:defRPr sz="6000" kern="1200">
        <a:solidFill>
          <a:schemeClr val="tx1"/>
        </a:solidFill>
        <a:latin typeface="+mn-lt"/>
        <a:ea typeface="+mn-ea"/>
        <a:cs typeface="+mn-cs"/>
      </a:defRPr>
    </a:lvl2pPr>
    <a:lvl3pPr marL="4507865" algn="l" defTabSz="4507865" rtl="0" eaLnBrk="1" latinLnBrk="0" hangingPunct="1">
      <a:defRPr sz="6000" kern="1200">
        <a:solidFill>
          <a:schemeClr val="tx1"/>
        </a:solidFill>
        <a:latin typeface="+mn-lt"/>
        <a:ea typeface="+mn-ea"/>
        <a:cs typeface="+mn-cs"/>
      </a:defRPr>
    </a:lvl3pPr>
    <a:lvl4pPr marL="6761480" algn="l" defTabSz="4507865" rtl="0" eaLnBrk="1" latinLnBrk="0" hangingPunct="1">
      <a:defRPr sz="6000" kern="1200">
        <a:solidFill>
          <a:schemeClr val="tx1"/>
        </a:solidFill>
        <a:latin typeface="+mn-lt"/>
        <a:ea typeface="+mn-ea"/>
        <a:cs typeface="+mn-cs"/>
      </a:defRPr>
    </a:lvl4pPr>
    <a:lvl5pPr marL="9015095" algn="l" defTabSz="4507865" rtl="0" eaLnBrk="1" latinLnBrk="0" hangingPunct="1">
      <a:defRPr sz="6000" kern="1200">
        <a:solidFill>
          <a:schemeClr val="tx1"/>
        </a:solidFill>
        <a:latin typeface="+mn-lt"/>
        <a:ea typeface="+mn-ea"/>
        <a:cs typeface="+mn-cs"/>
      </a:defRPr>
    </a:lvl5pPr>
    <a:lvl6pPr marL="11269345" algn="l" defTabSz="4507865" rtl="0" eaLnBrk="1" latinLnBrk="0" hangingPunct="1">
      <a:defRPr sz="6000" kern="1200">
        <a:solidFill>
          <a:schemeClr val="tx1"/>
        </a:solidFill>
        <a:latin typeface="+mn-lt"/>
        <a:ea typeface="+mn-ea"/>
        <a:cs typeface="+mn-cs"/>
      </a:defRPr>
    </a:lvl6pPr>
    <a:lvl7pPr marL="13522960" algn="l" defTabSz="4507865" rtl="0" eaLnBrk="1" latinLnBrk="0" hangingPunct="1">
      <a:defRPr sz="6000" kern="1200">
        <a:solidFill>
          <a:schemeClr val="tx1"/>
        </a:solidFill>
        <a:latin typeface="+mn-lt"/>
        <a:ea typeface="+mn-ea"/>
        <a:cs typeface="+mn-cs"/>
      </a:defRPr>
    </a:lvl7pPr>
    <a:lvl8pPr marL="15776575" algn="l" defTabSz="4507865" rtl="0" eaLnBrk="1" latinLnBrk="0" hangingPunct="1">
      <a:defRPr sz="6000" kern="1200">
        <a:solidFill>
          <a:schemeClr val="tx1"/>
        </a:solidFill>
        <a:latin typeface="+mn-lt"/>
        <a:ea typeface="+mn-ea"/>
        <a:cs typeface="+mn-cs"/>
      </a:defRPr>
    </a:lvl8pPr>
    <a:lvl9pPr marL="18030825" algn="l" defTabSz="4507865" rtl="0" eaLnBrk="1" latinLnBrk="0" hangingPunct="1">
      <a:defRPr sz="6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6A1A87D-CAF7-4BDC-A0D3-C0DBEDE81619}" type="slidenum">
              <a:rPr lang="en-US" smtClean="0"/>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1CMx122CM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4382" y="7778684"/>
            <a:ext cx="15461320" cy="920409"/>
          </a:xfrm>
          <a:prstGeom prst="rect">
            <a:avLst/>
          </a:prstGeom>
        </p:spPr>
        <p:txBody>
          <a:bodyPr wrap="square" lIns="234774" tIns="234774" rIns="234774" bIns="234774">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525905" indent="-586740">
              <a:defRPr sz="2600">
                <a:latin typeface="Trebuchet MS" panose="020B0603020202020204" pitchFamily="34" charset="0"/>
              </a:defRPr>
            </a:lvl2pPr>
            <a:lvl3pPr marL="2112645" indent="-586740">
              <a:defRPr sz="2600">
                <a:latin typeface="Trebuchet MS" panose="020B0603020202020204" pitchFamily="34" charset="0"/>
              </a:defRPr>
            </a:lvl3pPr>
            <a:lvl4pPr marL="2758440" indent="-645795">
              <a:defRPr sz="2600">
                <a:latin typeface="Trebuchet MS" panose="020B0603020202020204" pitchFamily="34" charset="0"/>
              </a:defRPr>
            </a:lvl4pPr>
            <a:lvl5pPr marL="3228340" indent="-469265">
              <a:defRPr sz="2600">
                <a:latin typeface="Trebuchet MS" panose="020B0603020202020204"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87921" y="7020986"/>
            <a:ext cx="15449116"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87918" y="18950018"/>
            <a:ext cx="15452891"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OBJECTIVES</a:t>
            </a:r>
          </a:p>
        </p:txBody>
      </p:sp>
      <p:sp>
        <p:nvSpPr>
          <p:cNvPr id="25" name="Text Placeholder 5"/>
          <p:cNvSpPr>
            <a:spLocks noGrp="1"/>
          </p:cNvSpPr>
          <p:nvPr>
            <p:ph type="body" sz="quarter" idx="25" hasCustomPrompt="1"/>
          </p:nvPr>
        </p:nvSpPr>
        <p:spPr>
          <a:xfrm>
            <a:off x="16601174" y="7020986"/>
            <a:ext cx="15448916"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16601174" y="7778684"/>
            <a:ext cx="15448916" cy="920409"/>
          </a:xfrm>
          <a:prstGeom prst="rect">
            <a:avLst/>
          </a:prstGeom>
        </p:spPr>
        <p:txBody>
          <a:bodyPr wrap="square" lIns="234774" tIns="234774" rIns="234774" bIns="234774">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525905" indent="-586740">
              <a:defRPr sz="2600">
                <a:latin typeface="Trebuchet MS" panose="020B0603020202020204" pitchFamily="34" charset="0"/>
              </a:defRPr>
            </a:lvl2pPr>
            <a:lvl3pPr marL="2112645" indent="-586740">
              <a:defRPr sz="2600">
                <a:latin typeface="Trebuchet MS" panose="020B0603020202020204" pitchFamily="34" charset="0"/>
              </a:defRPr>
            </a:lvl3pPr>
            <a:lvl4pPr marL="2758440" indent="-645795">
              <a:defRPr sz="2600">
                <a:latin typeface="Trebuchet MS" panose="020B0603020202020204" pitchFamily="34" charset="0"/>
              </a:defRPr>
            </a:lvl4pPr>
            <a:lvl5pPr marL="3228340" indent="-469265">
              <a:defRPr sz="2600">
                <a:latin typeface="Trebuchet MS" panose="020B0603020202020204"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6601174" y="18973169"/>
            <a:ext cx="15444672"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16595253" y="19786605"/>
            <a:ext cx="15450592" cy="920409"/>
          </a:xfrm>
          <a:prstGeom prst="rect">
            <a:avLst/>
          </a:prstGeom>
        </p:spPr>
        <p:txBody>
          <a:bodyPr wrap="square" lIns="234774" tIns="234774" rIns="234774" bIns="234774">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525905" indent="-586740">
              <a:defRPr sz="2600">
                <a:latin typeface="Trebuchet MS" panose="020B0603020202020204" pitchFamily="34" charset="0"/>
              </a:defRPr>
            </a:lvl2pPr>
            <a:lvl3pPr marL="2112645" indent="-586740">
              <a:defRPr sz="2600">
                <a:latin typeface="Trebuchet MS" panose="020B0603020202020204" pitchFamily="34" charset="0"/>
              </a:defRPr>
            </a:lvl3pPr>
            <a:lvl4pPr marL="2758440" indent="-645795">
              <a:defRPr sz="2600">
                <a:latin typeface="Trebuchet MS" panose="020B0603020202020204" pitchFamily="34" charset="0"/>
              </a:defRPr>
            </a:lvl4pPr>
            <a:lvl5pPr marL="3228340" indent="-469265">
              <a:defRPr sz="2600">
                <a:latin typeface="Trebuchet MS" panose="020B0603020202020204"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6613149" y="34239202"/>
            <a:ext cx="15436940"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6601174" y="35073147"/>
            <a:ext cx="15444672" cy="920409"/>
          </a:xfrm>
          <a:prstGeom prst="rect">
            <a:avLst/>
          </a:prstGeom>
        </p:spPr>
        <p:txBody>
          <a:bodyPr wrap="square" lIns="234774" tIns="234774" rIns="234774" bIns="234774">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525905" indent="-586740">
              <a:defRPr sz="2600">
                <a:latin typeface="Trebuchet MS" panose="020B0603020202020204" pitchFamily="34" charset="0"/>
              </a:defRPr>
            </a:lvl2pPr>
            <a:lvl3pPr marL="2112645" indent="-586740">
              <a:defRPr sz="2600">
                <a:latin typeface="Trebuchet MS" panose="020B0603020202020204" pitchFamily="34" charset="0"/>
              </a:defRPr>
            </a:lvl3pPr>
            <a:lvl4pPr marL="2758440" indent="-645795">
              <a:defRPr sz="2600">
                <a:latin typeface="Trebuchet MS" panose="020B0603020202020204" pitchFamily="34" charset="0"/>
              </a:defRPr>
            </a:lvl4pPr>
            <a:lvl5pPr marL="3228340" indent="-469265">
              <a:defRPr sz="2600">
                <a:latin typeface="Trebuchet MS" panose="020B0603020202020204"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74381" y="19765363"/>
            <a:ext cx="15462655" cy="920409"/>
          </a:xfrm>
          <a:prstGeom prst="rect">
            <a:avLst/>
          </a:prstGeom>
        </p:spPr>
        <p:txBody>
          <a:bodyPr wrap="square" lIns="234774" tIns="234774" rIns="234774" bIns="234774">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525905" indent="-586740">
              <a:defRPr sz="2600">
                <a:latin typeface="Trebuchet MS" panose="020B0603020202020204" pitchFamily="34" charset="0"/>
              </a:defRPr>
            </a:lvl2pPr>
            <a:lvl3pPr marL="2112645" indent="-586740">
              <a:defRPr sz="2600">
                <a:latin typeface="Trebuchet MS" panose="020B0603020202020204" pitchFamily="34" charset="0"/>
              </a:defRPr>
            </a:lvl3pPr>
            <a:lvl4pPr marL="2758440" indent="-645795">
              <a:defRPr sz="2600">
                <a:latin typeface="Trebuchet MS" panose="020B0603020202020204" pitchFamily="34" charset="0"/>
              </a:defRPr>
            </a:lvl4pPr>
            <a:lvl5pPr marL="3228340" indent="-469265">
              <a:defRPr sz="2600">
                <a:latin typeface="Trebuchet MS" panose="020B0603020202020204"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4446588" y="3926566"/>
            <a:ext cx="23842662" cy="920409"/>
          </a:xfrm>
          <a:prstGeom prst="rect">
            <a:avLst/>
          </a:prstGeom>
        </p:spPr>
        <p:txBody>
          <a:bodyPr>
            <a:normAutofit/>
          </a:bodyPr>
          <a:lstStyle>
            <a:lvl1pPr marL="0" indent="0" algn="ctr">
              <a:buFontTx/>
              <a:buNone/>
              <a:defRPr sz="54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9" name="Text Placeholder 76"/>
          <p:cNvSpPr>
            <a:spLocks noGrp="1"/>
          </p:cNvSpPr>
          <p:nvPr>
            <p:ph type="body" sz="quarter" idx="151" hasCustomPrompt="1"/>
          </p:nvPr>
        </p:nvSpPr>
        <p:spPr>
          <a:xfrm>
            <a:off x="4446588" y="2206758"/>
            <a:ext cx="23842662" cy="1624368"/>
          </a:xfrm>
          <a:prstGeom prst="rect">
            <a:avLst/>
          </a:prstGeom>
        </p:spPr>
        <p:txBody>
          <a:bodyPr anchor="t" anchorCtr="1">
            <a:normAutofit/>
          </a:bodyPr>
          <a:lstStyle>
            <a:lvl1pPr marL="0" indent="0" algn="ctr">
              <a:buFontTx/>
              <a:buNone/>
              <a:defRPr sz="80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0" name="Text Placeholder 76"/>
          <p:cNvSpPr>
            <a:spLocks noGrp="1"/>
          </p:cNvSpPr>
          <p:nvPr>
            <p:ph type="body" sz="quarter" idx="153" hasCustomPrompt="1"/>
          </p:nvPr>
        </p:nvSpPr>
        <p:spPr>
          <a:xfrm>
            <a:off x="4446588" y="387733"/>
            <a:ext cx="23842662" cy="1624368"/>
          </a:xfrm>
          <a:prstGeom prst="rect">
            <a:avLst/>
          </a:prstGeom>
        </p:spPr>
        <p:txBody>
          <a:bodyPr anchor="t" anchorCtr="1">
            <a:normAutofit/>
          </a:bodyPr>
          <a:lstStyle>
            <a:lvl1pPr marL="0" indent="0" algn="ctr">
              <a:buFontTx/>
              <a:buNone/>
              <a:defRPr sz="9600" b="1">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4382" y="7778684"/>
            <a:ext cx="15461320" cy="920409"/>
          </a:xfrm>
          <a:prstGeom prst="rect">
            <a:avLst/>
          </a:prstGeom>
        </p:spPr>
        <p:txBody>
          <a:bodyPr wrap="square" lIns="234774" tIns="234774" rIns="234774" bIns="234774">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525905" indent="-586740">
              <a:defRPr sz="2600">
                <a:latin typeface="Trebuchet MS" panose="020B0603020202020204" pitchFamily="34" charset="0"/>
              </a:defRPr>
            </a:lvl2pPr>
            <a:lvl3pPr marL="2112645" indent="-586740">
              <a:defRPr sz="2600">
                <a:latin typeface="Trebuchet MS" panose="020B0603020202020204" pitchFamily="34" charset="0"/>
              </a:defRPr>
            </a:lvl3pPr>
            <a:lvl4pPr marL="2758440" indent="-645795">
              <a:defRPr sz="2600">
                <a:latin typeface="Trebuchet MS" panose="020B0603020202020204" pitchFamily="34" charset="0"/>
              </a:defRPr>
            </a:lvl4pPr>
            <a:lvl5pPr marL="3228340" indent="-469265">
              <a:defRPr sz="2600">
                <a:latin typeface="Trebuchet MS" panose="020B0603020202020204"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87921" y="7020986"/>
            <a:ext cx="15449116"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87918" y="18950018"/>
            <a:ext cx="15452891"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OBJECTIVES</a:t>
            </a:r>
          </a:p>
        </p:txBody>
      </p:sp>
      <p:sp>
        <p:nvSpPr>
          <p:cNvPr id="25" name="Text Placeholder 5"/>
          <p:cNvSpPr>
            <a:spLocks noGrp="1"/>
          </p:cNvSpPr>
          <p:nvPr>
            <p:ph type="body" sz="quarter" idx="25" hasCustomPrompt="1"/>
          </p:nvPr>
        </p:nvSpPr>
        <p:spPr>
          <a:xfrm>
            <a:off x="16601174" y="7020986"/>
            <a:ext cx="15448916"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16601174" y="7778684"/>
            <a:ext cx="15448916" cy="920409"/>
          </a:xfrm>
          <a:prstGeom prst="rect">
            <a:avLst/>
          </a:prstGeom>
        </p:spPr>
        <p:txBody>
          <a:bodyPr wrap="square" lIns="234774" tIns="234774" rIns="234774" bIns="234774">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525905" indent="-586740">
              <a:defRPr sz="2600">
                <a:latin typeface="Trebuchet MS" panose="020B0603020202020204" pitchFamily="34" charset="0"/>
              </a:defRPr>
            </a:lvl2pPr>
            <a:lvl3pPr marL="2112645" indent="-586740">
              <a:defRPr sz="2600">
                <a:latin typeface="Trebuchet MS" panose="020B0603020202020204" pitchFamily="34" charset="0"/>
              </a:defRPr>
            </a:lvl3pPr>
            <a:lvl4pPr marL="2758440" indent="-645795">
              <a:defRPr sz="2600">
                <a:latin typeface="Trebuchet MS" panose="020B0603020202020204" pitchFamily="34" charset="0"/>
              </a:defRPr>
            </a:lvl4pPr>
            <a:lvl5pPr marL="3228340" indent="-469265">
              <a:defRPr sz="2600">
                <a:latin typeface="Trebuchet MS" panose="020B0603020202020204"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6601174" y="18973169"/>
            <a:ext cx="15444672"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16595253" y="19786605"/>
            <a:ext cx="15450592" cy="920409"/>
          </a:xfrm>
          <a:prstGeom prst="rect">
            <a:avLst/>
          </a:prstGeom>
        </p:spPr>
        <p:txBody>
          <a:bodyPr wrap="square" lIns="234774" tIns="234774" rIns="234774" bIns="234774">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525905" indent="-586740">
              <a:defRPr sz="2600">
                <a:latin typeface="Trebuchet MS" panose="020B0603020202020204" pitchFamily="34" charset="0"/>
              </a:defRPr>
            </a:lvl2pPr>
            <a:lvl3pPr marL="2112645" indent="-586740">
              <a:defRPr sz="2600">
                <a:latin typeface="Trebuchet MS" panose="020B0603020202020204" pitchFamily="34" charset="0"/>
              </a:defRPr>
            </a:lvl3pPr>
            <a:lvl4pPr marL="2758440" indent="-645795">
              <a:defRPr sz="2600">
                <a:latin typeface="Trebuchet MS" panose="020B0603020202020204" pitchFamily="34" charset="0"/>
              </a:defRPr>
            </a:lvl4pPr>
            <a:lvl5pPr marL="3228340" indent="-469265">
              <a:defRPr sz="2600">
                <a:latin typeface="Trebuchet MS" panose="020B0603020202020204"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6613149" y="34239202"/>
            <a:ext cx="15436940"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6601174" y="35073147"/>
            <a:ext cx="15444672" cy="920409"/>
          </a:xfrm>
          <a:prstGeom prst="rect">
            <a:avLst/>
          </a:prstGeom>
        </p:spPr>
        <p:txBody>
          <a:bodyPr wrap="square" lIns="234774" tIns="234774" rIns="234774" bIns="234774">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525905" indent="-586740">
              <a:defRPr sz="2600">
                <a:latin typeface="Trebuchet MS" panose="020B0603020202020204" pitchFamily="34" charset="0"/>
              </a:defRPr>
            </a:lvl2pPr>
            <a:lvl3pPr marL="2112645" indent="-586740">
              <a:defRPr sz="2600">
                <a:latin typeface="Trebuchet MS" panose="020B0603020202020204" pitchFamily="34" charset="0"/>
              </a:defRPr>
            </a:lvl3pPr>
            <a:lvl4pPr marL="2758440" indent="-645795">
              <a:defRPr sz="2600">
                <a:latin typeface="Trebuchet MS" panose="020B0603020202020204" pitchFamily="34" charset="0"/>
              </a:defRPr>
            </a:lvl4pPr>
            <a:lvl5pPr marL="3228340" indent="-469265">
              <a:defRPr sz="2600">
                <a:latin typeface="Trebuchet MS" panose="020B0603020202020204"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74381" y="19765363"/>
            <a:ext cx="15462655" cy="920409"/>
          </a:xfrm>
          <a:prstGeom prst="rect">
            <a:avLst/>
          </a:prstGeom>
        </p:spPr>
        <p:txBody>
          <a:bodyPr wrap="square" lIns="234774" tIns="234774" rIns="234774" bIns="234774">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525905" indent="-586740">
              <a:defRPr sz="2600">
                <a:latin typeface="Trebuchet MS" panose="020B0603020202020204" pitchFamily="34" charset="0"/>
              </a:defRPr>
            </a:lvl2pPr>
            <a:lvl3pPr marL="2112645" indent="-586740">
              <a:defRPr sz="2600">
                <a:latin typeface="Trebuchet MS" panose="020B0603020202020204" pitchFamily="34" charset="0"/>
              </a:defRPr>
            </a:lvl3pPr>
            <a:lvl4pPr marL="2758440" indent="-645795">
              <a:defRPr sz="2600">
                <a:latin typeface="Trebuchet MS" panose="020B0603020202020204" pitchFamily="34" charset="0"/>
              </a:defRPr>
            </a:lvl4pPr>
            <a:lvl5pPr marL="3228340" indent="-469265">
              <a:defRPr sz="2600">
                <a:latin typeface="Trebuchet MS" panose="020B0603020202020204" pitchFamily="34" charset="0"/>
              </a:defRPr>
            </a:lvl5pPr>
          </a:lstStyle>
          <a:p>
            <a:pPr lvl="0"/>
            <a:r>
              <a:rPr lang="en-US" dirty="0"/>
              <a:t>Type in or paste your text here</a:t>
            </a:r>
          </a:p>
        </p:txBody>
      </p:sp>
      <p:sp>
        <p:nvSpPr>
          <p:cNvPr id="15" name="Text Placeholder 76"/>
          <p:cNvSpPr>
            <a:spLocks noGrp="1"/>
          </p:cNvSpPr>
          <p:nvPr>
            <p:ph type="body" sz="quarter" idx="150" hasCustomPrompt="1"/>
          </p:nvPr>
        </p:nvSpPr>
        <p:spPr>
          <a:xfrm>
            <a:off x="4446588" y="3926566"/>
            <a:ext cx="23842662" cy="920409"/>
          </a:xfrm>
          <a:prstGeom prst="rect">
            <a:avLst/>
          </a:prstGeom>
        </p:spPr>
        <p:txBody>
          <a:bodyPr>
            <a:normAutofit/>
          </a:bodyPr>
          <a:lstStyle>
            <a:lvl1pPr marL="0" indent="0" algn="ctr">
              <a:buFontTx/>
              <a:buNone/>
              <a:defRPr sz="54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16" name="Text Placeholder 76"/>
          <p:cNvSpPr>
            <a:spLocks noGrp="1"/>
          </p:cNvSpPr>
          <p:nvPr>
            <p:ph type="body" sz="quarter" idx="151" hasCustomPrompt="1"/>
          </p:nvPr>
        </p:nvSpPr>
        <p:spPr>
          <a:xfrm>
            <a:off x="4446588" y="2206758"/>
            <a:ext cx="23842662" cy="1624368"/>
          </a:xfrm>
          <a:prstGeom prst="rect">
            <a:avLst/>
          </a:prstGeom>
        </p:spPr>
        <p:txBody>
          <a:bodyPr anchor="t" anchorCtr="1">
            <a:normAutofit/>
          </a:bodyPr>
          <a:lstStyle>
            <a:lvl1pPr marL="0" indent="0" algn="ctr">
              <a:buFontTx/>
              <a:buNone/>
              <a:defRPr sz="80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17" name="Text Placeholder 76"/>
          <p:cNvSpPr>
            <a:spLocks noGrp="1"/>
          </p:cNvSpPr>
          <p:nvPr>
            <p:ph type="body" sz="quarter" idx="153" hasCustomPrompt="1"/>
          </p:nvPr>
        </p:nvSpPr>
        <p:spPr>
          <a:xfrm>
            <a:off x="4446588" y="387733"/>
            <a:ext cx="23842662" cy="1624368"/>
          </a:xfrm>
          <a:prstGeom prst="rect">
            <a:avLst/>
          </a:prstGeom>
        </p:spPr>
        <p:txBody>
          <a:bodyPr anchor="t" anchorCtr="1">
            <a:normAutofit/>
          </a:bodyPr>
          <a:lstStyle>
            <a:lvl1pPr marL="0" indent="0" algn="ctr">
              <a:buFontTx/>
              <a:buNone/>
              <a:defRPr sz="9600" b="1">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75000"/>
          </a:schemeClr>
        </a:solidFill>
        <a:effectLst/>
      </p:bgPr>
    </p:bg>
    <p:spTree>
      <p:nvGrpSpPr>
        <p:cNvPr id="1" name=""/>
        <p:cNvGrpSpPr/>
        <p:nvPr/>
      </p:nvGrpSpPr>
      <p:grpSpPr>
        <a:xfrm>
          <a:off x="0" y="0"/>
          <a:ext cx="0" cy="0"/>
          <a:chOff x="0" y="0"/>
          <a:chExt cx="0" cy="0"/>
        </a:xfrm>
      </p:grpSpPr>
      <p:sp>
        <p:nvSpPr>
          <p:cNvPr id="5" name="Rectangle 36"/>
          <p:cNvSpPr>
            <a:spLocks noChangeArrowheads="1"/>
          </p:cNvSpPr>
          <p:nvPr userDrawn="1"/>
        </p:nvSpPr>
        <p:spPr bwMode="auto">
          <a:xfrm>
            <a:off x="0" y="42207873"/>
            <a:ext cx="32749129" cy="1683327"/>
          </a:xfrm>
          <a:prstGeom prst="rect">
            <a:avLst/>
          </a:prstGeom>
          <a:solidFill>
            <a:schemeClr val="accent1">
              <a:lumMod val="50000"/>
            </a:schemeClr>
          </a:solidFill>
          <a:ln w="9525">
            <a:noFill/>
            <a:miter lim="800000"/>
          </a:ln>
          <a:effectLst/>
        </p:spPr>
        <p:txBody>
          <a:bodyPr wrap="none" lIns="260086" tIns="130043" rIns="260086" bIns="130043" anchor="ctr"/>
          <a:lstStyle/>
          <a:p>
            <a:pPr>
              <a:defRPr/>
            </a:pPr>
            <a:endParaRPr lang="en-US" sz="13980" dirty="0"/>
          </a:p>
        </p:txBody>
      </p:sp>
      <p:sp>
        <p:nvSpPr>
          <p:cNvPr id="41" name="Text Box 14"/>
          <p:cNvSpPr txBox="1">
            <a:spLocks noChangeArrowheads="1"/>
          </p:cNvSpPr>
          <p:nvPr userDrawn="1"/>
        </p:nvSpPr>
        <p:spPr bwMode="auto">
          <a:xfrm>
            <a:off x="1625371" y="42996689"/>
            <a:ext cx="2413230" cy="343928"/>
          </a:xfrm>
          <a:prstGeom prst="rect">
            <a:avLst/>
          </a:prstGeom>
          <a:noFill/>
          <a:ln w="9525">
            <a:noFill/>
            <a:miter lim="800000"/>
          </a:ln>
          <a:effectLst/>
        </p:spPr>
        <p:txBody>
          <a:bodyPr wrap="square" lIns="93732" tIns="46857" rIns="93732" bIns="46857">
            <a:spAutoFit/>
          </a:bodyPr>
          <a:lstStyle/>
          <a:p>
            <a:pPr eaLnBrk="0" hangingPunct="0">
              <a:lnSpc>
                <a:spcPct val="65000"/>
              </a:lnSpc>
              <a:spcBef>
                <a:spcPct val="50000"/>
              </a:spcBef>
              <a:defRPr/>
            </a:pPr>
            <a:r>
              <a:rPr lang="en-US" sz="500" b="1" dirty="0">
                <a:solidFill>
                  <a:schemeClr val="bg1">
                    <a:lumMod val="75000"/>
                  </a:schemeClr>
                </a:solidFill>
                <a:latin typeface="Arial" panose="020B0604020202020204" pitchFamily="34"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panose="020B0604020202020204" pitchFamily="34" charset="0"/>
              </a:rPr>
              <a:t>www.PosterPresentations.com</a:t>
            </a:r>
          </a:p>
        </p:txBody>
      </p:sp>
      <p:graphicFrame>
        <p:nvGraphicFramePr>
          <p:cNvPr id="3" name="Table 2"/>
          <p:cNvGraphicFramePr>
            <a:graphicFrameLocks noGrp="1"/>
          </p:cNvGraphicFramePr>
          <p:nvPr userDrawn="1"/>
        </p:nvGraphicFramePr>
        <p:xfrm>
          <a:off x="-14630400" y="37354"/>
          <a:ext cx="14170023" cy="43853846"/>
        </p:xfrm>
        <a:graphic>
          <a:graphicData uri="http://schemas.openxmlformats.org/drawingml/2006/table">
            <a:tbl>
              <a:tblPr firstRow="1" bandRow="1">
                <a:tableStyleId>{5C22544A-7EE6-4342-B048-85BDC9FD1C3A}</a:tableStyleId>
              </a:tblPr>
              <a:tblGrid>
                <a:gridCol w="6075991">
                  <a:extLst>
                    <a:ext uri="{9D8B030D-6E8A-4147-A177-3AD203B41FA5}">
                      <a16:colId xmlns:a16="http://schemas.microsoft.com/office/drawing/2014/main" val="20000"/>
                    </a:ext>
                  </a:extLst>
                </a:gridCol>
                <a:gridCol w="8094032">
                  <a:extLst>
                    <a:ext uri="{9D8B030D-6E8A-4147-A177-3AD203B41FA5}">
                      <a16:colId xmlns:a16="http://schemas.microsoft.com/office/drawing/2014/main" val="20001"/>
                    </a:ext>
                  </a:extLst>
                </a:gridCol>
              </a:tblGrid>
              <a:tr h="1703352">
                <a:tc gridSpan="2">
                  <a:txBody>
                    <a:bodyPr/>
                    <a:lstStyle/>
                    <a:p>
                      <a:pPr marL="0" marR="0" indent="0" algn="ctr" defTabSz="4389120" rtl="0" eaLnBrk="1" fontAlgn="auto" latinLnBrk="0" hangingPunct="1">
                        <a:lnSpc>
                          <a:spcPct val="100000"/>
                        </a:lnSpc>
                        <a:spcBef>
                          <a:spcPts val="0"/>
                        </a:spcBef>
                        <a:spcAft>
                          <a:spcPts val="0"/>
                        </a:spcAft>
                        <a:buClrTx/>
                        <a:buSzTx/>
                        <a:buFontTx/>
                        <a:buNone/>
                        <a:defRPr/>
                      </a:pPr>
                      <a:r>
                        <a:rPr lang="en-US" sz="4800" b="0" spc="600" dirty="0">
                          <a:solidFill>
                            <a:srgbClr val="1F3A4E"/>
                          </a:solidFill>
                          <a:latin typeface="Arial Black" panose="020B0A04020102020204" pitchFamily="34" charset="0"/>
                        </a:rPr>
                        <a:t>QUICK START GUIDE</a:t>
                      </a:r>
                      <a:br>
                        <a:rPr lang="en-US" sz="4800" b="0" spc="600" dirty="0">
                          <a:solidFill>
                            <a:srgbClr val="1F3A4E"/>
                          </a:solidFill>
                          <a:latin typeface="Arial Black" panose="020B0A04020102020204" pitchFamily="34" charset="0"/>
                        </a:rPr>
                      </a:br>
                      <a:r>
                        <a:rPr lang="en-US" sz="4000" b="1" spc="0" dirty="0">
                          <a:solidFill>
                            <a:srgbClr val="FF0000"/>
                          </a:solidFill>
                          <a:latin typeface="Trebuchet MS" panose="020B0603020202020204" pitchFamily="34" charset="0"/>
                        </a:rPr>
                        <a:t>(THIS SIDEBAR WILL NOT PRINT)</a:t>
                      </a:r>
                      <a:endParaRPr lang="en-US" sz="4800" b="1" spc="600" dirty="0">
                        <a:solidFill>
                          <a:schemeClr val="bg1"/>
                        </a:solidFill>
                        <a:latin typeface="Trebuchet MS" panose="020B0603020202020204" pitchFamily="34" charset="0"/>
                      </a:endParaRPr>
                    </a:p>
                  </a:txBody>
                  <a:tcPr marL="182880" marT="137160">
                    <a:solidFill>
                      <a:srgbClr val="FFC000"/>
                    </a:solidFill>
                  </a:tcPr>
                </a:tc>
                <a:tc hMerge="1">
                  <a:txBody>
                    <a:bodyPr/>
                    <a:lstStyle/>
                    <a:p>
                      <a:endParaRPr lang="zh-CN"/>
                    </a:p>
                  </a:txBody>
                  <a:tcPr/>
                </a:tc>
                <a:extLst>
                  <a:ext uri="{0D108BD9-81ED-4DB2-BD59-A6C34878D82A}">
                    <a16:rowId xmlns:a16="http://schemas.microsoft.com/office/drawing/2014/main" val="10000"/>
                  </a:ext>
                </a:extLst>
              </a:tr>
              <a:tr h="5565684">
                <a:tc gridSpan="2">
                  <a:txBody>
                    <a:bodyPr/>
                    <a:lstStyle/>
                    <a:p>
                      <a:pPr defTabSz="3765550"/>
                      <a:r>
                        <a:rPr lang="en-US" sz="3200" i="0" dirty="0">
                          <a:solidFill>
                            <a:srgbClr val="D9D9D9"/>
                          </a:solidFill>
                          <a:latin typeface="Arial" panose="020B0604020202020204"/>
                          <a:cs typeface="Arial" panose="020B0604020202020204"/>
                        </a:rPr>
                        <a:t>This PowerPoint template produces a </a:t>
                      </a:r>
                      <a:r>
                        <a:rPr lang="en-US" sz="3200" i="0" dirty="0">
                          <a:solidFill>
                            <a:srgbClr val="FFC000"/>
                          </a:solidFill>
                          <a:latin typeface="Arial" panose="020B0604020202020204"/>
                          <a:cs typeface="Arial" panose="020B0604020202020204"/>
                        </a:rPr>
                        <a:t>91x122cm </a:t>
                      </a:r>
                      <a:r>
                        <a:rPr lang="en-US" sz="3200" i="0" dirty="0">
                          <a:solidFill>
                            <a:srgbClr val="D9D9D9"/>
                          </a:solidFill>
                          <a:latin typeface="Arial" panose="020B0604020202020204"/>
                          <a:cs typeface="Arial" panose="020B0604020202020204"/>
                        </a:rPr>
                        <a:t>presentation poster. You can use it to create your research poster by placing your title, subtitle, text, tables, charts and photos. </a:t>
                      </a:r>
                    </a:p>
                    <a:p>
                      <a:pPr defTabSz="3765550"/>
                      <a:endParaRPr lang="en-US" sz="3200" i="0" dirty="0">
                        <a:solidFill>
                          <a:srgbClr val="D9D9D9"/>
                        </a:solidFill>
                        <a:latin typeface="Arial" panose="020B0604020202020204"/>
                        <a:cs typeface="Arial" panose="020B0604020202020204"/>
                      </a:endParaRPr>
                    </a:p>
                    <a:p>
                      <a:pPr defTabSz="3765550"/>
                      <a:r>
                        <a:rPr lang="en-US" sz="3200" i="0" dirty="0">
                          <a:solidFill>
                            <a:srgbClr val="D9D9D9"/>
                          </a:solidFill>
                          <a:latin typeface="Arial" panose="020B0604020202020204"/>
                          <a:cs typeface="Arial" panose="020B0604020202020204"/>
                        </a:rPr>
                        <a:t>We provide a series of online tutorials that will guide you through the poster design process and answer your poster production questions. For complete template tutorials, go online to </a:t>
                      </a:r>
                      <a:r>
                        <a:rPr lang="en-US" sz="3200" i="0" dirty="0" err="1">
                          <a:solidFill>
                            <a:srgbClr val="FFC000"/>
                          </a:solidFill>
                          <a:latin typeface="Arial" panose="020B0604020202020204"/>
                          <a:cs typeface="Arial" panose="020B0604020202020204"/>
                        </a:rPr>
                        <a:t>PosterPresentations.com</a:t>
                      </a:r>
                      <a:r>
                        <a:rPr lang="en-US" sz="3200" i="0" dirty="0">
                          <a:solidFill>
                            <a:srgbClr val="D9D9D9"/>
                          </a:solidFill>
                          <a:latin typeface="Arial" panose="020B0604020202020204"/>
                          <a:cs typeface="Arial" panose="020B0604020202020204"/>
                        </a:rPr>
                        <a:t> and click on the  </a:t>
                      </a:r>
                      <a:r>
                        <a:rPr lang="en-US" sz="3200" i="0" dirty="0">
                          <a:solidFill>
                            <a:srgbClr val="FFC000"/>
                          </a:solidFill>
                          <a:latin typeface="Arial" panose="020B0604020202020204"/>
                          <a:cs typeface="Arial" panose="020B0604020202020204"/>
                        </a:rPr>
                        <a:t>HELP DESK</a:t>
                      </a:r>
                      <a:r>
                        <a:rPr lang="en-US" sz="3200" i="0" baseline="0" dirty="0">
                          <a:solidFill>
                            <a:srgbClr val="D9D9D9"/>
                          </a:solidFill>
                          <a:latin typeface="Arial" panose="020B0604020202020204"/>
                          <a:cs typeface="Arial" panose="020B0604020202020204"/>
                        </a:rPr>
                        <a:t> </a:t>
                      </a:r>
                      <a:r>
                        <a:rPr lang="en-US" sz="3200" i="0" dirty="0">
                          <a:solidFill>
                            <a:srgbClr val="D9D9D9"/>
                          </a:solidFill>
                          <a:latin typeface="Arial" panose="020B0604020202020204"/>
                          <a:cs typeface="Arial" panose="020B0604020202020204"/>
                        </a:rPr>
                        <a:t>tab.</a:t>
                      </a:r>
                    </a:p>
                    <a:p>
                      <a:pPr defTabSz="3765550"/>
                      <a:endParaRPr lang="en-US" sz="3200" i="0" dirty="0">
                        <a:solidFill>
                          <a:srgbClr val="D9D9D9"/>
                        </a:solidFill>
                        <a:latin typeface="Arial" panose="020B0604020202020204"/>
                        <a:cs typeface="Arial" panose="020B0604020202020204"/>
                      </a:endParaRPr>
                    </a:p>
                    <a:p>
                      <a:pPr defTabSz="3765550"/>
                      <a:r>
                        <a:rPr lang="en-US" sz="3200" i="0" dirty="0">
                          <a:solidFill>
                            <a:srgbClr val="D9D9D9"/>
                          </a:solidFill>
                          <a:latin typeface="Arial" panose="020B0604020202020204"/>
                          <a:cs typeface="Arial" panose="020B0604020202020204"/>
                        </a:rPr>
                        <a:t>To print your poster using our same-day professional printing service, go online to </a:t>
                      </a:r>
                      <a:r>
                        <a:rPr lang="en-US" sz="3200" i="0" dirty="0" err="1">
                          <a:solidFill>
                            <a:srgbClr val="FFC000"/>
                          </a:solidFill>
                          <a:latin typeface="Arial" panose="020B0604020202020204"/>
                          <a:cs typeface="Arial" panose="020B0604020202020204"/>
                        </a:rPr>
                        <a:t>PosterPresentations.com</a:t>
                      </a:r>
                      <a:r>
                        <a:rPr lang="en-US" sz="3200" i="0" dirty="0">
                          <a:solidFill>
                            <a:srgbClr val="D9D9D9"/>
                          </a:solidFill>
                          <a:latin typeface="Arial" panose="020B0604020202020204"/>
                          <a:cs typeface="Arial" panose="020B0604020202020204"/>
                        </a:rPr>
                        <a:t> and click on "</a:t>
                      </a:r>
                      <a:r>
                        <a:rPr lang="en-US" sz="3200" i="0" dirty="0">
                          <a:solidFill>
                            <a:srgbClr val="FFC000"/>
                          </a:solidFill>
                          <a:latin typeface="Arial" panose="020B0604020202020204"/>
                          <a:cs typeface="Arial" panose="020B0604020202020204"/>
                        </a:rPr>
                        <a:t>Order your poster</a:t>
                      </a:r>
                      <a:r>
                        <a:rPr lang="en-US" sz="3200" i="0" dirty="0">
                          <a:solidFill>
                            <a:srgbClr val="D9D9D9"/>
                          </a:solidFill>
                          <a:latin typeface="Arial" panose="020B0604020202020204"/>
                          <a:cs typeface="Arial" panose="020B0604020202020204"/>
                        </a:rPr>
                        <a:t>".</a:t>
                      </a:r>
                      <a:endParaRPr lang="en-US" sz="3200" b="1" dirty="0">
                        <a:solidFill>
                          <a:srgbClr val="D9D9D9"/>
                        </a:solidFill>
                        <a:latin typeface="Arial" panose="020B0604020202020204"/>
                        <a:cs typeface="Arial" panose="020B0604020202020204"/>
                      </a:endParaRPr>
                    </a:p>
                  </a:txBody>
                  <a:tcPr marL="182880" marT="137160">
                    <a:solidFill>
                      <a:srgbClr val="010101"/>
                    </a:solidFill>
                  </a:tcPr>
                </a:tc>
                <a:tc hMerge="1">
                  <a:txBody>
                    <a:bodyPr/>
                    <a:lstStyle/>
                    <a:p>
                      <a:endParaRPr lang="zh-CN"/>
                    </a:p>
                  </a:txBody>
                  <a:tcPr>
                    <a:solidFill>
                      <a:schemeClr val="tx1">
                        <a:lumMod val="95000"/>
                        <a:lumOff val="5000"/>
                      </a:schemeClr>
                    </a:solidFill>
                  </a:tcPr>
                </a:tc>
                <a:extLst>
                  <a:ext uri="{0D108BD9-81ED-4DB2-BD59-A6C34878D82A}">
                    <a16:rowId xmlns:a16="http://schemas.microsoft.com/office/drawing/2014/main" val="10001"/>
                  </a:ext>
                </a:extLst>
              </a:tr>
              <a:tr h="6245613">
                <a:tc>
                  <a:txBody>
                    <a:bodyPr/>
                    <a:lstStyle/>
                    <a:p>
                      <a:pPr algn="ctr"/>
                      <a:endParaRPr lang="en-US" sz="3200" dirty="0">
                        <a:solidFill>
                          <a:srgbClr val="1F3A4E"/>
                        </a:solidFill>
                      </a:endParaRPr>
                    </a:p>
                    <a:p>
                      <a:pPr algn="ctr"/>
                      <a:endParaRPr lang="en-US" sz="3200" dirty="0">
                        <a:solidFill>
                          <a:srgbClr val="1F3A4E"/>
                        </a:solidFill>
                      </a:endParaRPr>
                    </a:p>
                    <a:p>
                      <a:pPr algn="ctr"/>
                      <a:r>
                        <a:rPr lang="en-US" sz="3200" dirty="0">
                          <a:solidFill>
                            <a:schemeClr val="bg1"/>
                          </a:solidFill>
                          <a:latin typeface="Arial" panose="020B0604020202020204" pitchFamily="34" charset="0"/>
                          <a:cs typeface="Arial" panose="020B0604020202020204" pitchFamily="34" charset="0"/>
                        </a:rPr>
                        <a:t>This is a template for a</a:t>
                      </a:r>
                    </a:p>
                    <a:p>
                      <a:pPr algn="ctr"/>
                      <a:r>
                        <a:rPr lang="en-US" sz="3200" dirty="0">
                          <a:solidFill>
                            <a:schemeClr val="bg1"/>
                          </a:solidFill>
                          <a:latin typeface="Arial" panose="020B0604020202020204" pitchFamily="34" charset="0"/>
                          <a:cs typeface="Arial" panose="020B0604020202020204" pitchFamily="34" charset="0"/>
                        </a:rPr>
                        <a:t>presentation poster </a:t>
                      </a:r>
                      <a:br>
                        <a:rPr lang="en-US" sz="3200" dirty="0">
                          <a:solidFill>
                            <a:schemeClr val="bg1"/>
                          </a:solidFill>
                          <a:latin typeface="Arial" panose="020B0604020202020204" pitchFamily="34" charset="0"/>
                          <a:cs typeface="Arial" panose="020B0604020202020204" pitchFamily="34" charset="0"/>
                        </a:rPr>
                      </a:br>
                      <a:r>
                        <a:rPr lang="en-US" sz="4800" b="1" dirty="0">
                          <a:solidFill>
                            <a:srgbClr val="FFC000"/>
                          </a:solidFill>
                          <a:latin typeface="Arial" panose="020B0604020202020204" pitchFamily="34" charset="0"/>
                          <a:cs typeface="Arial" panose="020B0604020202020204" pitchFamily="34" charset="0"/>
                        </a:rPr>
                        <a:t>91x122cm</a:t>
                      </a:r>
                      <a:endParaRPr lang="en-US" sz="3200" dirty="0">
                        <a:solidFill>
                          <a:srgbClr val="1F3A4E"/>
                        </a:solidFill>
                      </a:endParaRPr>
                    </a:p>
                  </a:txBody>
                  <a:tcPr>
                    <a:solidFill>
                      <a:srgbClr val="010101"/>
                    </a:solidFill>
                  </a:tcPr>
                </a:tc>
                <a:tc>
                  <a:txBody>
                    <a:bodyPr/>
                    <a:lstStyle/>
                    <a:p>
                      <a:pPr marL="0" marR="0" indent="0" algn="l" defTabSz="4389120" rtl="0" eaLnBrk="1" fontAlgn="auto" latinLnBrk="0" hangingPunct="1">
                        <a:lnSpc>
                          <a:spcPct val="100000"/>
                        </a:lnSpc>
                        <a:spcBef>
                          <a:spcPts val="0"/>
                        </a:spcBef>
                        <a:spcAft>
                          <a:spcPts val="0"/>
                        </a:spcAft>
                        <a:buClrTx/>
                        <a:buSzTx/>
                        <a:buFontTx/>
                        <a:buNone/>
                        <a:defRPr/>
                      </a:pPr>
                      <a:r>
                        <a:rPr lang="en-US" sz="3600" b="1" baseline="0" dirty="0">
                          <a:solidFill>
                            <a:srgbClr val="FFC000"/>
                          </a:solidFill>
                          <a:latin typeface="Arial" panose="020B0604020202020204" pitchFamily="34" charset="0"/>
                          <a:cs typeface="Arial" panose="020B0604020202020204" pitchFamily="34" charset="0"/>
                        </a:rPr>
                        <a:t>Important: Check the template size</a:t>
                      </a:r>
                      <a:br>
                        <a:rPr lang="en-US" sz="3200" b="0" baseline="0" dirty="0">
                          <a:solidFill>
                            <a:srgbClr val="FFC000"/>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76x102 cm</a:t>
                      </a:r>
                      <a:br>
                        <a:rPr lang="en-US" sz="3200" b="0" baseline="0" dirty="0">
                          <a:solidFill>
                            <a:srgbClr val="FFC000"/>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36x48 inches</a:t>
                      </a:r>
                    </a:p>
                  </a:txBody>
                  <a:tcPr marL="182880" marT="137160">
                    <a:solidFill>
                      <a:srgbClr val="010101"/>
                    </a:solidFill>
                  </a:tcPr>
                </a:tc>
                <a:extLst>
                  <a:ext uri="{0D108BD9-81ED-4DB2-BD59-A6C34878D82A}">
                    <a16:rowId xmlns:a16="http://schemas.microsoft.com/office/drawing/2014/main" val="10002"/>
                  </a:ext>
                </a:extLst>
              </a:tr>
              <a:tr h="6119440">
                <a:tc>
                  <a:txBody>
                    <a:bodyPr/>
                    <a:lstStyle/>
                    <a:p>
                      <a:endParaRPr lang="en-US" sz="3200" dirty="0">
                        <a:solidFill>
                          <a:srgbClr val="1F3A4E"/>
                        </a:solidFill>
                      </a:endParaRPr>
                    </a:p>
                  </a:txBody>
                  <a:tcPr>
                    <a:blipFill rotWithShape="1">
                      <a:blip r:embed="rId3"/>
                      <a:stretch>
                        <a:fillRect/>
                      </a:stretch>
                    </a:blipFill>
                  </a:tcPr>
                </a:tc>
                <a:tc>
                  <a:txBody>
                    <a:bodyPr/>
                    <a:lstStyle/>
                    <a:p>
                      <a:pPr algn="l"/>
                      <a:r>
                        <a:rPr lang="en-US" sz="3600" b="1" baseline="0" dirty="0">
                          <a:solidFill>
                            <a:srgbClr val="FFC000"/>
                          </a:solidFill>
                          <a:latin typeface="Arial" panose="020B0604020202020204" pitchFamily="34" charset="0"/>
                          <a:cs typeface="Arial" panose="020B0604020202020204" pitchFamily="34" charset="0"/>
                        </a:rPr>
                        <a:t>How to </a:t>
                      </a:r>
                      <a:r>
                        <a:rPr lang="en-US" sz="5400" b="1" baseline="0" dirty="0">
                          <a:solidFill>
                            <a:srgbClr val="FFC000"/>
                          </a:solidFill>
                          <a:latin typeface="Arial" panose="020B0604020202020204" pitchFamily="34" charset="0"/>
                          <a:cs typeface="Arial" panose="020B0604020202020204" pitchFamily="34" charset="0"/>
                        </a:rPr>
                        <a:t>Zoom in </a:t>
                      </a:r>
                      <a:r>
                        <a:rPr lang="en-US" sz="3600" b="1" baseline="0" dirty="0">
                          <a:solidFill>
                            <a:srgbClr val="FFC000"/>
                          </a:solidFill>
                          <a:latin typeface="Arial" panose="020B0604020202020204" pitchFamily="34" charset="0"/>
                          <a:cs typeface="Arial" panose="020B0604020202020204" pitchFamily="34" charset="0"/>
                        </a:rPr>
                        <a:t>and </a:t>
                      </a:r>
                      <a:r>
                        <a:rPr lang="en-US" sz="2800" b="1" baseline="0" dirty="0">
                          <a:solidFill>
                            <a:srgbClr val="FFC000"/>
                          </a:solidFill>
                          <a:latin typeface="Arial" panose="020B0604020202020204" pitchFamily="34" charset="0"/>
                          <a:cs typeface="Arial" panose="020B0604020202020204" pitchFamily="34" charset="0"/>
                        </a:rPr>
                        <a:t>out</a:t>
                      </a:r>
                      <a:endParaRPr lang="en-US" sz="3600" b="1" baseline="0" dirty="0">
                        <a:solidFill>
                          <a:srgbClr val="FFC000"/>
                        </a:solidFill>
                        <a:latin typeface="Arial" panose="020B0604020202020204" pitchFamily="34" charset="0"/>
                        <a:cs typeface="Arial" panose="020B0604020202020204" pitchFamily="34" charset="0"/>
                      </a:endParaRPr>
                    </a:p>
                    <a:p>
                      <a:pPr algn="l"/>
                      <a:r>
                        <a:rPr lang="en-US" sz="32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1. </a:t>
                      </a:r>
                      <a:r>
                        <a:rPr lang="en-US" sz="32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2. </a:t>
                      </a:r>
                      <a:r>
                        <a:rPr lang="en-US" sz="32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3"/>
                  </a:ext>
                </a:extLst>
              </a:tr>
              <a:tr h="2902002">
                <a:tc gridSpan="2">
                  <a:txBody>
                    <a:bodyPr/>
                    <a:lstStyle/>
                    <a:p>
                      <a:pPr marL="0" marR="0" lvl="0" indent="0" algn="l" defTabSz="4389120" rtl="0" eaLnBrk="1" fontAlgn="auto" latinLnBrk="0" hangingPunct="1">
                        <a:lnSpc>
                          <a:spcPct val="100000"/>
                        </a:lnSpc>
                        <a:spcBef>
                          <a:spcPts val="0"/>
                        </a:spcBef>
                        <a:spcAft>
                          <a:spcPts val="0"/>
                        </a:spcAft>
                        <a:buClrTx/>
                        <a:buSzTx/>
                        <a:buFontTx/>
                        <a:buNone/>
                        <a:defRPr/>
                      </a:pPr>
                      <a:r>
                        <a:rPr lang="en-US" sz="3600" b="1" baseline="0" dirty="0">
                          <a:solidFill>
                            <a:srgbClr val="FFC000"/>
                          </a:solidFill>
                          <a:latin typeface="Arial" panose="020B0604020202020204" pitchFamily="34" charset="0"/>
                          <a:cs typeface="Arial" panose="020B0604020202020204" pitchFamily="34" charset="0"/>
                        </a:rPr>
                        <a:t>Ruler and Guides</a:t>
                      </a:r>
                      <a:br>
                        <a:rPr lang="en-US" sz="3200" b="0" baseline="0" dirty="0">
                          <a:solidFill>
                            <a:srgbClr val="FFC000"/>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zh-CN"/>
                    </a:p>
                  </a:txBody>
                  <a:tcPr marL="182880" marT="137160">
                    <a:solidFill>
                      <a:schemeClr val="tx1">
                        <a:lumMod val="95000"/>
                        <a:lumOff val="5000"/>
                      </a:schemeClr>
                    </a:solidFill>
                  </a:tcPr>
                </a:tc>
                <a:extLst>
                  <a:ext uri="{0D108BD9-81ED-4DB2-BD59-A6C34878D82A}">
                    <a16:rowId xmlns:a16="http://schemas.microsoft.com/office/drawing/2014/main" val="10004"/>
                  </a:ext>
                </a:extLst>
              </a:tr>
              <a:tr h="5740920">
                <a:tc>
                  <a:txBody>
                    <a:bodyPr/>
                    <a:lstStyle/>
                    <a:p>
                      <a:endParaRPr lang="en-US" sz="3200" dirty="0">
                        <a:solidFill>
                          <a:srgbClr val="1F3A4E"/>
                        </a:solidFill>
                      </a:endParaRPr>
                    </a:p>
                  </a:txBody>
                  <a:tcPr>
                    <a:blipFill rotWithShape="1">
                      <a:blip r:embed="rId4"/>
                      <a:stretch>
                        <a:fillRect/>
                      </a:stretch>
                    </a:blipFill>
                  </a:tcPr>
                </a:tc>
                <a:tc>
                  <a:txBody>
                    <a:bodyPr/>
                    <a:lstStyle/>
                    <a:p>
                      <a:pPr marL="0" lvl="1" indent="0" algn="l" defTabSz="114300"/>
                      <a:r>
                        <a:rPr lang="en-US" sz="3600" b="1" baseline="0" dirty="0">
                          <a:solidFill>
                            <a:srgbClr val="FFC000"/>
                          </a:solidFill>
                          <a:latin typeface="Arial" panose="020B0604020202020204" pitchFamily="34" charset="0"/>
                          <a:cs typeface="Arial" panose="020B0604020202020204" pitchFamily="34" charset="0"/>
                        </a:rPr>
                        <a:t>Headers and text containers</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a:t>
                      </a:r>
                      <a:r>
                        <a:rPr lang="en-US" sz="3200" b="0" baseline="0" dirty="0">
                          <a:solidFill>
                            <a:schemeClr val="bg1"/>
                          </a:solidFill>
                          <a:latin typeface="Arial" panose="020B0604020202020204" pitchFamily="34" charset="0"/>
                          <a:cs typeface="Arial" panose="020B0604020202020204" pitchFamily="34" charset="0"/>
                        </a:rPr>
                        <a:t> </a:t>
                      </a:r>
                      <a:r>
                        <a:rPr lang="en-US" sz="32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a:t>
                      </a:r>
                      <a:r>
                        <a:rPr lang="en-US" sz="3200" b="0" baseline="0" dirty="0">
                          <a:solidFill>
                            <a:schemeClr val="bg1"/>
                          </a:solidFill>
                          <a:latin typeface="Arial" panose="020B0604020202020204" pitchFamily="34" charset="0"/>
                          <a:cs typeface="Arial" panose="020B0604020202020204" pitchFamily="34" charset="0"/>
                        </a:rPr>
                        <a:t> </a:t>
                      </a:r>
                      <a:r>
                        <a:rPr lang="en-US" sz="32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a:t>
                      </a:r>
                      <a:r>
                        <a:rPr lang="en-US" sz="3200" b="0" baseline="0" dirty="0">
                          <a:solidFill>
                            <a:schemeClr val="bg1"/>
                          </a:solidFill>
                          <a:latin typeface="Arial" panose="020B0604020202020204" pitchFamily="34" charset="0"/>
                          <a:cs typeface="Arial" panose="020B0604020202020204" pitchFamily="34" charset="0"/>
                        </a:rPr>
                        <a:t> </a:t>
                      </a:r>
                      <a:r>
                        <a:rPr lang="en-US" sz="32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5"/>
                  </a:ext>
                </a:extLst>
              </a:tr>
              <a:tr h="4668439">
                <a:tc gridSpan="2">
                  <a:txBody>
                    <a:bodyPr/>
                    <a:lstStyle/>
                    <a:p>
                      <a:r>
                        <a:rPr lang="en-US" sz="3600" b="1" dirty="0">
                          <a:solidFill>
                            <a:srgbClr val="FFC000"/>
                          </a:solidFill>
                          <a:latin typeface="Arial" panose="020B0604020202020204" pitchFamily="34" charset="0"/>
                          <a:cs typeface="Arial" panose="020B0604020202020204" pitchFamily="34" charset="0"/>
                        </a:rPr>
                        <a:t>Adding content to the poster</a:t>
                      </a:r>
                    </a:p>
                    <a:p>
                      <a:r>
                        <a:rPr lang="en-US" sz="32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32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32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zh-CN"/>
                    </a:p>
                  </a:txBody>
                  <a:tcPr marL="182880" marT="137160">
                    <a:solidFill>
                      <a:srgbClr val="010101"/>
                    </a:solidFill>
                  </a:tcPr>
                </a:tc>
                <a:extLst>
                  <a:ext uri="{0D108BD9-81ED-4DB2-BD59-A6C34878D82A}">
                    <a16:rowId xmlns:a16="http://schemas.microsoft.com/office/drawing/2014/main" val="10006"/>
                  </a:ext>
                </a:extLst>
              </a:tr>
              <a:tr h="3180391">
                <a:tc gridSpan="2">
                  <a:txBody>
                    <a:bodyPr/>
                    <a:lstStyle/>
                    <a:p>
                      <a:pPr marL="0" marR="0" lvl="0" indent="0" algn="l" defTabSz="1518285" rtl="0" eaLnBrk="1" fontAlgn="auto" latinLnBrk="0" hangingPunct="1">
                        <a:lnSpc>
                          <a:spcPct val="100000"/>
                        </a:lnSpc>
                        <a:spcBef>
                          <a:spcPts val="0"/>
                        </a:spcBef>
                        <a:spcAft>
                          <a:spcPts val="0"/>
                        </a:spcAft>
                        <a:buClrTx/>
                        <a:buSzTx/>
                        <a:buFontTx/>
                        <a:buNone/>
                        <a:defRPr/>
                      </a:pPr>
                      <a:r>
                        <a:rPr lang="en-US" sz="3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srgbClr val="D9D9D9"/>
                          </a:solidFill>
                          <a:effectLst/>
                          <a:uLnTx/>
                          <a:uFillTx/>
                          <a:latin typeface="Arial" panose="020B0604020202020204"/>
                          <a:ea typeface="+mn-ea"/>
                          <a:cs typeface="Arial" panose="020B0604020202020204"/>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endParaRPr lang="zh-CN"/>
                    </a:p>
                  </a:txBody>
                  <a:tcPr/>
                </a:tc>
                <a:extLst>
                  <a:ext uri="{0D108BD9-81ED-4DB2-BD59-A6C34878D82A}">
                    <a16:rowId xmlns:a16="http://schemas.microsoft.com/office/drawing/2014/main" val="10007"/>
                  </a:ext>
                </a:extLst>
              </a:tr>
              <a:tr h="2718817">
                <a:tc gridSpan="2">
                  <a:txBody>
                    <a:bodyPr/>
                    <a:lstStyle/>
                    <a:p>
                      <a:endParaRPr lang="en-US" sz="32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zh-CN"/>
                    </a:p>
                  </a:txBody>
                  <a:tcPr/>
                </a:tc>
                <a:extLst>
                  <a:ext uri="{0D108BD9-81ED-4DB2-BD59-A6C34878D82A}">
                    <a16:rowId xmlns:a16="http://schemas.microsoft.com/office/drawing/2014/main" val="10008"/>
                  </a:ext>
                </a:extLst>
              </a:tr>
              <a:tr h="1793751">
                <a:tc gridSpan="2">
                  <a:txBody>
                    <a:bodyPr/>
                    <a:lstStyle/>
                    <a:p>
                      <a:pPr marL="0" marR="0" lvl="0" indent="0" algn="l" defTabSz="1518285" rtl="0" eaLnBrk="1" fontAlgn="auto" latinLnBrk="0" hangingPunct="1">
                        <a:lnSpc>
                          <a:spcPct val="100000"/>
                        </a:lnSpc>
                        <a:spcBef>
                          <a:spcPts val="0"/>
                        </a:spcBef>
                        <a:spcAft>
                          <a:spcPts val="0"/>
                        </a:spcAft>
                        <a:buClrTx/>
                        <a:buSzTx/>
                        <a:buFontTx/>
                        <a:buNone/>
                        <a:defRPr/>
                      </a:pPr>
                      <a:r>
                        <a:rPr lang="en-US" sz="3600" b="1" noProof="0" dirty="0">
                          <a:solidFill>
                            <a:srgbClr val="FFC000"/>
                          </a:solidFill>
                          <a:latin typeface="Arial" panose="020B0604020202020204"/>
                          <a:cs typeface="Arial" panose="020B0604020202020204"/>
                        </a:rPr>
                        <a:t>Quality check your graphics</a:t>
                      </a:r>
                    </a:p>
                    <a:p>
                      <a:pPr marL="0" marR="0" lvl="0" indent="0" algn="l" defTabSz="1518285" rtl="0" eaLnBrk="1" fontAlgn="auto" latinLnBrk="0" hangingPunct="1">
                        <a:lnSpc>
                          <a:spcPct val="100000"/>
                        </a:lnSpc>
                        <a:spcBef>
                          <a:spcPts val="0"/>
                        </a:spcBef>
                        <a:spcAft>
                          <a:spcPts val="0"/>
                        </a:spcAft>
                        <a:buClrTx/>
                        <a:buSzTx/>
                        <a:buFontTx/>
                        <a:buNone/>
                        <a:defRPr/>
                      </a:pPr>
                      <a:r>
                        <a:rPr lang="en-US" sz="3200" noProof="0" dirty="0">
                          <a:solidFill>
                            <a:srgbClr val="D9D9D9"/>
                          </a:solidFill>
                          <a:latin typeface="Arial" panose="020B0604020202020204"/>
                          <a:cs typeface="Arial" panose="020B0604020202020204"/>
                        </a:rPr>
                        <a:t>Zoom in and look at your images at 100%-200% magnification. If they look clear, they will print well. </a:t>
                      </a:r>
                    </a:p>
                  </a:txBody>
                  <a:tcPr marL="182880" marT="137160">
                    <a:solidFill>
                      <a:srgbClr val="010101"/>
                    </a:solidFill>
                  </a:tcPr>
                </a:tc>
                <a:tc hMerge="1">
                  <a:txBody>
                    <a:bodyPr/>
                    <a:lstStyle/>
                    <a:p>
                      <a:endParaRPr lang="zh-CN"/>
                    </a:p>
                  </a:txBody>
                  <a:tcPr>
                    <a:solidFill>
                      <a:schemeClr val="tx1">
                        <a:lumMod val="95000"/>
                        <a:lumOff val="5000"/>
                      </a:schemeClr>
                    </a:solidFill>
                  </a:tcPr>
                </a:tc>
                <a:extLst>
                  <a:ext uri="{0D108BD9-81ED-4DB2-BD59-A6C34878D82A}">
                    <a16:rowId xmlns:a16="http://schemas.microsoft.com/office/drawing/2014/main" val="10009"/>
                  </a:ext>
                </a:extLst>
              </a:tr>
              <a:tr h="3215437">
                <a:tc gridSpan="2">
                  <a:txBody>
                    <a:bodyPr/>
                    <a:lstStyle/>
                    <a:p>
                      <a:pPr marL="0" marR="0" lvl="0" indent="0" algn="l" defTabSz="1518285" rtl="0" eaLnBrk="1" fontAlgn="auto" latinLnBrk="0" hangingPunct="1">
                        <a:lnSpc>
                          <a:spcPct val="100000"/>
                        </a:lnSpc>
                        <a:spcBef>
                          <a:spcPts val="0"/>
                        </a:spcBef>
                        <a:spcAft>
                          <a:spcPts val="0"/>
                        </a:spcAft>
                        <a:buClrTx/>
                        <a:buSzTx/>
                        <a:buFontTx/>
                        <a:buNone/>
                        <a:defRPr/>
                      </a:pPr>
                      <a:endParaRPr lang="en-US" sz="3200" noProof="0" dirty="0">
                        <a:solidFill>
                          <a:schemeClr val="bg1"/>
                        </a:solidFill>
                        <a:latin typeface="Arial" panose="020B0604020202020204"/>
                        <a:cs typeface="Arial" panose="020B0604020202020204"/>
                      </a:endParaRPr>
                    </a:p>
                  </a:txBody>
                  <a:tcPr marL="182880" marT="137160">
                    <a:blipFill rotWithShape="1">
                      <a:blip r:embed="rId6"/>
                      <a:stretch>
                        <a:fillRect/>
                      </a:stretch>
                    </a:blipFill>
                  </a:tcPr>
                </a:tc>
                <a:tc hMerge="1">
                  <a:txBody>
                    <a:bodyPr/>
                    <a:lstStyle/>
                    <a:p>
                      <a:endParaRPr lang="zh-CN"/>
                    </a:p>
                  </a:txBody>
                  <a:tcPr/>
                </a:tc>
                <a:extLst>
                  <a:ext uri="{0D108BD9-81ED-4DB2-BD59-A6C34878D82A}">
                    <a16:rowId xmlns:a16="http://schemas.microsoft.com/office/drawing/2014/main" val="10010"/>
                  </a:ext>
                </a:extLst>
              </a:tr>
            </a:tbl>
          </a:graphicData>
        </a:graphic>
      </p:graphicFrame>
      <p:graphicFrame>
        <p:nvGraphicFramePr>
          <p:cNvPr id="4" name="Table 3"/>
          <p:cNvGraphicFramePr>
            <a:graphicFrameLocks noGrp="1"/>
          </p:cNvGraphicFramePr>
          <p:nvPr userDrawn="1"/>
        </p:nvGraphicFramePr>
        <p:xfrm>
          <a:off x="33196213" y="37355"/>
          <a:ext cx="14170023" cy="43534406"/>
        </p:xfrm>
        <a:graphic>
          <a:graphicData uri="http://schemas.openxmlformats.org/drawingml/2006/table">
            <a:tbl>
              <a:tblPr firstRow="1" bandRow="1">
                <a:tableStyleId>{5C22544A-7EE6-4342-B048-85BDC9FD1C3A}</a:tableStyleId>
              </a:tblPr>
              <a:tblGrid>
                <a:gridCol w="5560279">
                  <a:extLst>
                    <a:ext uri="{9D8B030D-6E8A-4147-A177-3AD203B41FA5}">
                      <a16:colId xmlns:a16="http://schemas.microsoft.com/office/drawing/2014/main" val="20000"/>
                    </a:ext>
                  </a:extLst>
                </a:gridCol>
                <a:gridCol w="1670442">
                  <a:extLst>
                    <a:ext uri="{9D8B030D-6E8A-4147-A177-3AD203B41FA5}">
                      <a16:colId xmlns:a16="http://schemas.microsoft.com/office/drawing/2014/main" val="20001"/>
                    </a:ext>
                  </a:extLst>
                </a:gridCol>
                <a:gridCol w="6939302">
                  <a:extLst>
                    <a:ext uri="{9D8B030D-6E8A-4147-A177-3AD203B41FA5}">
                      <a16:colId xmlns:a16="http://schemas.microsoft.com/office/drawing/2014/main" val="20002"/>
                    </a:ext>
                  </a:extLst>
                </a:gridCol>
              </a:tblGrid>
              <a:tr h="1721107">
                <a:tc gridSpan="3">
                  <a:txBody>
                    <a:bodyPr/>
                    <a:lstStyle/>
                    <a:p>
                      <a:pPr marL="0" marR="0" indent="0" algn="ctr" defTabSz="4389120" rtl="0" eaLnBrk="1" fontAlgn="auto" latinLnBrk="0" hangingPunct="1">
                        <a:lnSpc>
                          <a:spcPct val="100000"/>
                        </a:lnSpc>
                        <a:spcBef>
                          <a:spcPts val="0"/>
                        </a:spcBef>
                        <a:spcAft>
                          <a:spcPts val="0"/>
                        </a:spcAft>
                        <a:buClrTx/>
                        <a:buSzTx/>
                        <a:buFontTx/>
                        <a:buNone/>
                        <a:defRPr/>
                      </a:pPr>
                      <a:r>
                        <a:rPr lang="en-US" sz="4800" b="0" spc="600" dirty="0">
                          <a:solidFill>
                            <a:srgbClr val="1F3A4E"/>
                          </a:solidFill>
                          <a:latin typeface="Arial Black" panose="020B0A04020102020204" pitchFamily="34" charset="0"/>
                        </a:rPr>
                        <a:t>QUICK START GUIDE</a:t>
                      </a:r>
                      <a:br>
                        <a:rPr lang="en-US" sz="4800" b="0" spc="600" dirty="0">
                          <a:solidFill>
                            <a:srgbClr val="1F3A4E"/>
                          </a:solidFill>
                          <a:latin typeface="Arial Black" panose="020B0A04020102020204" pitchFamily="34" charset="0"/>
                        </a:rPr>
                      </a:br>
                      <a:r>
                        <a:rPr lang="en-US" sz="4000" b="1" spc="0" dirty="0">
                          <a:solidFill>
                            <a:srgbClr val="FF0000"/>
                          </a:solidFill>
                          <a:latin typeface="Trebuchet MS" panose="020B0603020202020204" pitchFamily="34" charset="0"/>
                        </a:rPr>
                        <a:t>(THIS SIDEBAR WILL NOT PRINT)</a:t>
                      </a:r>
                      <a:endParaRPr lang="en-US" sz="4800" b="1" spc="600" dirty="0">
                        <a:solidFill>
                          <a:schemeClr val="bg1"/>
                        </a:solidFill>
                        <a:latin typeface="Trebuchet MS" panose="020B0603020202020204" pitchFamily="34" charset="0"/>
                      </a:endParaRPr>
                    </a:p>
                  </a:txBody>
                  <a:tcPr marL="182880" marT="137160">
                    <a:solidFill>
                      <a:srgbClr val="FFC000"/>
                    </a:solidFill>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8113720">
                <a:tc gridSpan="3">
                  <a:txBody>
                    <a:bodyPr/>
                    <a:lstStyle/>
                    <a:p>
                      <a:pPr algn="l"/>
                      <a:r>
                        <a:rPr lang="en-US" sz="36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3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3200" dirty="0">
                          <a:solidFill>
                            <a:srgbClr val="FFC000"/>
                          </a:solidFill>
                          <a:hlinkClick r:id="rId7"/>
                        </a:rPr>
                        <a:t>https://www.posterpresentations.com/how-to-change-the-research-poster-template-colors.html</a:t>
                      </a:r>
                      <a:endParaRPr lang="en-US" sz="3200" dirty="0">
                        <a:solidFill>
                          <a:srgbClr val="FFC000"/>
                        </a:solidFill>
                      </a:endParaRPr>
                    </a:p>
                    <a:p>
                      <a:pPr marL="0" indent="0" algn="l" defTabSz="114300"/>
                      <a:endParaRPr lang="en-US" sz="3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3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3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3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1"/>
                  </a:ext>
                </a:extLst>
              </a:tr>
              <a:tr h="6033614">
                <a:tc gridSpan="3">
                  <a:txBody>
                    <a:bodyPr/>
                    <a:lstStyle/>
                    <a:p>
                      <a:r>
                        <a:rPr lang="en-US" sz="3600" b="1" dirty="0">
                          <a:solidFill>
                            <a:srgbClr val="FFC000"/>
                          </a:solidFill>
                          <a:latin typeface="Arial" panose="020B0604020202020204" pitchFamily="34" charset="0"/>
                          <a:cs typeface="Arial" panose="020B0604020202020204" pitchFamily="34" charset="0"/>
                        </a:rPr>
                        <a:t>How to change the column layout configuration</a:t>
                      </a:r>
                    </a:p>
                    <a:p>
                      <a:r>
                        <a:rPr lang="en-US" sz="3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550" rtl="0" eaLnBrk="1" fontAlgn="auto" latinLnBrk="0" hangingPunct="1">
                        <a:lnSpc>
                          <a:spcPct val="100000"/>
                        </a:lnSpc>
                        <a:spcBef>
                          <a:spcPts val="0"/>
                        </a:spcBef>
                        <a:spcAft>
                          <a:spcPts val="0"/>
                        </a:spcAft>
                        <a:buClrTx/>
                        <a:buSzTx/>
                        <a:buFontTx/>
                        <a:buNone/>
                        <a:defRPr/>
                      </a:pPr>
                      <a:r>
                        <a:rPr lang="en-US" sz="3200" dirty="0">
                          <a:solidFill>
                            <a:srgbClr val="D9D9D9"/>
                          </a:solidFill>
                          <a:latin typeface="Arial" panose="020B0604020202020204" pitchFamily="34" charset="0"/>
                          <a:cs typeface="Arial" panose="020B0604020202020204" pitchFamily="34" charset="0"/>
                        </a:rPr>
                        <a:t>You can see a tutorial here: </a:t>
                      </a:r>
                      <a:r>
                        <a:rPr lang="en-US" sz="3200" u="sng" dirty="0">
                          <a:solidFill>
                            <a:srgbClr val="FFC000"/>
                          </a:solidFill>
                          <a:latin typeface="Arial" panose="020B0604020202020204" pitchFamily="34" charset="0"/>
                          <a:cs typeface="Arial" panose="020B0604020202020204" pitchFamily="34" charset="0"/>
                        </a:rPr>
                        <a:t>https://</a:t>
                      </a:r>
                      <a:r>
                        <a:rPr lang="en-US" sz="3200" u="sng" dirty="0" err="1">
                          <a:solidFill>
                            <a:srgbClr val="FFC000"/>
                          </a:solidFill>
                          <a:latin typeface="Arial" panose="020B0604020202020204" pitchFamily="34" charset="0"/>
                          <a:cs typeface="Arial" panose="020B0604020202020204" pitchFamily="34" charset="0"/>
                        </a:rPr>
                        <a:t>www.posterpresentations.com</a:t>
                      </a:r>
                      <a:r>
                        <a:rPr lang="en-US" sz="3200" u="sng" dirty="0">
                          <a:solidFill>
                            <a:srgbClr val="FFC000"/>
                          </a:solidFill>
                          <a:latin typeface="Arial" panose="020B0604020202020204" pitchFamily="34" charset="0"/>
                          <a:cs typeface="Arial" panose="020B0604020202020204" pitchFamily="34" charset="0"/>
                        </a:rPr>
                        <a:t>/how-to-change-the-column-</a:t>
                      </a:r>
                      <a:r>
                        <a:rPr lang="en-US" sz="3200" u="sng" dirty="0" err="1">
                          <a:solidFill>
                            <a:srgbClr val="FFC000"/>
                          </a:solidFill>
                          <a:latin typeface="Arial" panose="020B0604020202020204" pitchFamily="34" charset="0"/>
                          <a:cs typeface="Arial" panose="020B0604020202020204" pitchFamily="34" charset="0"/>
                        </a:rPr>
                        <a:t>configuration.html</a:t>
                      </a:r>
                      <a:endParaRPr lang="en-US" sz="6600" u="sng" dirty="0">
                        <a:solidFill>
                          <a:srgbClr val="FFC000"/>
                        </a:solidFill>
                      </a:endParaRPr>
                    </a:p>
                  </a:txBody>
                  <a:tcPr marL="182880" marT="137160">
                    <a:solidFill>
                      <a:schemeClr val="tx1"/>
                    </a:solidFill>
                  </a:tcPr>
                </a:tc>
                <a:tc hMerge="1">
                  <a:txBody>
                    <a:bodyPr/>
                    <a:lstStyle/>
                    <a:p>
                      <a:endParaRPr lang="zh-CN"/>
                    </a:p>
                  </a:txBody>
                  <a:tcPr/>
                </a:tc>
                <a:tc hMerge="1">
                  <a:txBody>
                    <a:bodyPr/>
                    <a:lstStyle/>
                    <a:p>
                      <a:endParaRPr lang="zh-CN"/>
                    </a:p>
                  </a:txBody>
                  <a:tcPr marL="182880" marT="137160">
                    <a:solidFill>
                      <a:srgbClr val="010101"/>
                    </a:solidFill>
                  </a:tcPr>
                </a:tc>
                <a:extLst>
                  <a:ext uri="{0D108BD9-81ED-4DB2-BD59-A6C34878D82A}">
                    <a16:rowId xmlns:a16="http://schemas.microsoft.com/office/drawing/2014/main" val="10002"/>
                  </a:ext>
                </a:extLst>
              </a:tr>
              <a:tr h="2377683">
                <a:tc>
                  <a:txBody>
                    <a:bodyPr/>
                    <a:lstStyle/>
                    <a:p>
                      <a:pPr marL="0" marR="0" lvl="0" indent="0" algn="l" defTabSz="1518285" rtl="0" eaLnBrk="1" fontAlgn="auto" latinLnBrk="0" hangingPunct="1">
                        <a:lnSpc>
                          <a:spcPct val="100000"/>
                        </a:lnSpc>
                        <a:spcBef>
                          <a:spcPts val="0"/>
                        </a:spcBef>
                        <a:spcAft>
                          <a:spcPts val="0"/>
                        </a:spcAft>
                        <a:buClrTx/>
                        <a:buSzTx/>
                        <a:buFontTx/>
                        <a:buNone/>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285" rtl="0" eaLnBrk="1" fontAlgn="auto" latinLnBrk="0" hangingPunct="1">
                        <a:lnSpc>
                          <a:spcPct val="100000"/>
                        </a:lnSpc>
                        <a:spcBef>
                          <a:spcPts val="0"/>
                        </a:spcBef>
                        <a:spcAft>
                          <a:spcPts val="0"/>
                        </a:spcAft>
                        <a:buClrTx/>
                        <a:buSzTx/>
                        <a:buFontTx/>
                        <a:buNone/>
                        <a:defRPr/>
                      </a:pPr>
                      <a:r>
                        <a:rPr lang="en-US" sz="36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defRPr/>
                      </a:pPr>
                      <a:r>
                        <a:rPr lang="en-US" sz="3200" noProof="0" dirty="0">
                          <a:solidFill>
                            <a:srgbClr val="D9D9D9"/>
                          </a:solidFill>
                          <a:latin typeface="Arial" panose="020B0604020202020204" pitchFamily="34" charset="0"/>
                          <a:cs typeface="Arial" panose="020B0604020202020204" pitchFamily="34" charset="0"/>
                        </a:rPr>
                        <a:t>The Quick Start</a:t>
                      </a:r>
                      <a:r>
                        <a:rPr lang="en-US" sz="3200" baseline="0" noProof="0" dirty="0">
                          <a:solidFill>
                            <a:srgbClr val="D9D9D9"/>
                          </a:solidFill>
                          <a:latin typeface="Arial" panose="020B0604020202020204" pitchFamily="34" charset="0"/>
                          <a:cs typeface="Arial" panose="020B0604020202020204" pitchFamily="34" charset="0"/>
                        </a:rPr>
                        <a:t> Guides</a:t>
                      </a:r>
                      <a:r>
                        <a:rPr lang="en-US" sz="3200" noProof="0" dirty="0">
                          <a:solidFill>
                            <a:srgbClr val="D9D9D9"/>
                          </a:solidFill>
                          <a:latin typeface="Arial" panose="020B0604020202020204" pitchFamily="34" charset="0"/>
                          <a:cs typeface="Arial" panose="020B0604020202020204" pitchFamily="34" charset="0"/>
                        </a:rPr>
                        <a:t> </a:t>
                      </a:r>
                      <a:r>
                        <a:rPr lang="en-US" sz="3200" u="sng" noProof="0" dirty="0">
                          <a:solidFill>
                            <a:srgbClr val="D9D9D9"/>
                          </a:solidFill>
                          <a:latin typeface="Arial" panose="020B0604020202020204" pitchFamily="34" charset="0"/>
                          <a:cs typeface="Arial" panose="020B0604020202020204" pitchFamily="34" charset="0"/>
                        </a:rPr>
                        <a:t>are outside the template’s printable area</a:t>
                      </a:r>
                      <a:r>
                        <a:rPr lang="en-US" sz="3200" noProof="0" dirty="0">
                          <a:solidFill>
                            <a:srgbClr val="D9D9D9"/>
                          </a:solidFill>
                          <a:latin typeface="Arial" panose="020B0604020202020204" pitchFamily="34" charset="0"/>
                          <a:cs typeface="Arial" panose="020B0604020202020204" pitchFamily="34" charset="0"/>
                        </a:rPr>
                        <a:t> and they will not be on the printed poster</a:t>
                      </a:r>
                      <a:r>
                        <a:rPr lang="en-US" sz="3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defRPr/>
                      </a:pPr>
                      <a:endParaRPr lang="en-US" sz="3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defRPr/>
                      </a:pPr>
                      <a:r>
                        <a:rPr lang="en-US" sz="3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defRPr/>
                      </a:pPr>
                      <a:endParaRPr lang="en-US" sz="3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defRPr/>
                      </a:pPr>
                      <a:r>
                        <a:rPr lang="en-US" sz="3200" baseline="0" noProof="0" dirty="0">
                          <a:solidFill>
                            <a:srgbClr val="D9D9D9"/>
                          </a:solidFill>
                          <a:latin typeface="Arial" panose="020B0604020202020204" pitchFamily="34" charset="0"/>
                          <a:cs typeface="Arial" panose="020B0604020202020204" pitchFamily="34" charset="0"/>
                        </a:rPr>
                        <a:t>To hide the guides click on the </a:t>
                      </a:r>
                      <a:r>
                        <a:rPr lang="en-US" sz="3200" b="1" baseline="0" noProof="0" dirty="0">
                          <a:solidFill>
                            <a:srgbClr val="D9D9D9"/>
                          </a:solidFill>
                          <a:latin typeface="Arial" panose="020B0604020202020204" pitchFamily="34" charset="0"/>
                          <a:cs typeface="Arial" panose="020B0604020202020204" pitchFamily="34" charset="0"/>
                        </a:rPr>
                        <a:t>Home</a:t>
                      </a:r>
                      <a:r>
                        <a:rPr lang="en-US" sz="3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3200" b="1" baseline="0" noProof="0" dirty="0">
                          <a:solidFill>
                            <a:srgbClr val="D9D9D9"/>
                          </a:solidFill>
                          <a:latin typeface="Arial" panose="020B0604020202020204" pitchFamily="34" charset="0"/>
                          <a:cs typeface="Arial" panose="020B0604020202020204" pitchFamily="34" charset="0"/>
                        </a:rPr>
                        <a:t>Layout</a:t>
                      </a:r>
                      <a:r>
                        <a:rPr lang="en-US" sz="3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3200" b="1" baseline="0" noProof="0" dirty="0">
                          <a:solidFill>
                            <a:srgbClr val="D9D9D9"/>
                          </a:solidFill>
                          <a:latin typeface="Arial" panose="020B0604020202020204" pitchFamily="34" charset="0"/>
                          <a:cs typeface="Arial" panose="020B0604020202020204" pitchFamily="34" charset="0"/>
                        </a:rPr>
                        <a:t>Without Guides </a:t>
                      </a:r>
                      <a:r>
                        <a:rPr lang="en-US" sz="3200" b="0" baseline="0" noProof="0" dirty="0">
                          <a:solidFill>
                            <a:srgbClr val="D9D9D9"/>
                          </a:solidFill>
                          <a:latin typeface="Arial" panose="020B0604020202020204" pitchFamily="34" charset="0"/>
                          <a:cs typeface="Arial" panose="020B0604020202020204" pitchFamily="34" charset="0"/>
                        </a:rPr>
                        <a:t>layout</a:t>
                      </a:r>
                      <a:r>
                        <a:rPr lang="en-US" sz="3200" baseline="0" noProof="0" dirty="0">
                          <a:solidFill>
                            <a:srgbClr val="D9D9D9"/>
                          </a:solidFill>
                          <a:latin typeface="Arial" panose="020B0604020202020204" pitchFamily="34" charset="0"/>
                          <a:cs typeface="Arial" panose="020B0604020202020204" pitchFamily="34" charset="0"/>
                        </a:rPr>
                        <a:t>.</a:t>
                      </a:r>
                      <a:endParaRPr lang="en-US" sz="3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endParaRPr lang="zh-CN"/>
                    </a:p>
                  </a:txBody>
                  <a:tcPr marL="182880" marT="137160">
                    <a:solidFill>
                      <a:srgbClr val="010101"/>
                    </a:solidFill>
                  </a:tcPr>
                </a:tc>
                <a:extLst>
                  <a:ext uri="{0D108BD9-81ED-4DB2-BD59-A6C34878D82A}">
                    <a16:rowId xmlns:a16="http://schemas.microsoft.com/office/drawing/2014/main" val="10003"/>
                  </a:ext>
                </a:extLst>
              </a:tr>
              <a:tr h="7714992">
                <a:tc>
                  <a:txBody>
                    <a:bodyPr/>
                    <a:lstStyle/>
                    <a:p>
                      <a:pPr marL="0" marR="0" lvl="0" indent="0" algn="l" defTabSz="1518285" rtl="0" eaLnBrk="1" fontAlgn="auto" latinLnBrk="0" hangingPunct="1">
                        <a:lnSpc>
                          <a:spcPct val="100000"/>
                        </a:lnSpc>
                        <a:spcBef>
                          <a:spcPts val="0"/>
                        </a:spcBef>
                        <a:spcAft>
                          <a:spcPts val="0"/>
                        </a:spcAft>
                        <a:buClrTx/>
                        <a:buSzTx/>
                        <a:buFontTx/>
                        <a:buNone/>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endParaRPr lang="zh-CN"/>
                    </a:p>
                  </a:txBody>
                  <a:tcPr marL="182880" marT="137160">
                    <a:solidFill>
                      <a:srgbClr val="010101"/>
                    </a:solidFill>
                  </a:tcPr>
                </a:tc>
                <a:tc hMerge="1" vMerge="1">
                  <a:txBody>
                    <a:bodyPr/>
                    <a:lstStyle/>
                    <a:p>
                      <a:endParaRPr lang="zh-CN"/>
                    </a:p>
                  </a:txBody>
                  <a:tcPr/>
                </a:tc>
                <a:extLst>
                  <a:ext uri="{0D108BD9-81ED-4DB2-BD59-A6C34878D82A}">
                    <a16:rowId xmlns:a16="http://schemas.microsoft.com/office/drawing/2014/main" val="10004"/>
                  </a:ext>
                </a:extLst>
              </a:tr>
              <a:tr h="6553756">
                <a:tc>
                  <a:txBody>
                    <a:bodyPr/>
                    <a:lstStyle/>
                    <a:p>
                      <a:pPr rtl="0"/>
                      <a:r>
                        <a:rPr lang="en-US" sz="3200" b="1" dirty="0">
                          <a:solidFill>
                            <a:srgbClr val="FFC000"/>
                          </a:solidFill>
                          <a:latin typeface="Arial" panose="020B0604020202020204" pitchFamily="34" charset="0"/>
                          <a:cs typeface="Arial" panose="020B0604020202020204" pitchFamily="34" charset="0"/>
                        </a:rPr>
                        <a:t>How to</a:t>
                      </a:r>
                      <a:r>
                        <a:rPr lang="en-US" sz="3200" b="1" baseline="0" dirty="0">
                          <a:solidFill>
                            <a:srgbClr val="FFC000"/>
                          </a:solidFill>
                          <a:latin typeface="Arial" panose="020B0604020202020204" pitchFamily="34" charset="0"/>
                          <a:cs typeface="Arial" panose="020B0604020202020204" pitchFamily="34" charset="0"/>
                        </a:rPr>
                        <a:t> preview your poster prior to printing</a:t>
                      </a:r>
                      <a:endParaRPr lang="en-US" sz="3200" b="1" dirty="0">
                        <a:solidFill>
                          <a:srgbClr val="FFC000"/>
                        </a:solidFill>
                        <a:latin typeface="Arial" panose="020B0604020202020204" pitchFamily="34" charset="0"/>
                        <a:cs typeface="Arial" panose="020B0604020202020204" pitchFamily="34" charset="0"/>
                      </a:endParaRPr>
                    </a:p>
                    <a:p>
                      <a:pPr rtl="0"/>
                      <a:r>
                        <a:rPr lang="en-US" sz="2800" dirty="0">
                          <a:solidFill>
                            <a:srgbClr val="D9D9D9"/>
                          </a:solidFill>
                          <a:latin typeface="Arial" panose="020B0604020202020204" pitchFamily="34" charset="0"/>
                          <a:cs typeface="Arial" panose="020B0604020202020204" pitchFamily="34" charset="0"/>
                        </a:rPr>
                        <a:t>You can preview your poster at any time by pressing the </a:t>
                      </a:r>
                      <a:r>
                        <a:rPr lang="en-US" sz="2800" dirty="0">
                          <a:solidFill>
                            <a:srgbClr val="FFC000"/>
                          </a:solidFill>
                          <a:latin typeface="Arial" panose="020B0604020202020204" pitchFamily="34" charset="0"/>
                          <a:cs typeface="Arial" panose="020B0604020202020204" pitchFamily="34" charset="0"/>
                        </a:rPr>
                        <a:t>F5 key</a:t>
                      </a:r>
                      <a:r>
                        <a:rPr lang="en-US" sz="28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800" dirty="0">
                          <a:solidFill>
                            <a:srgbClr val="FFC000"/>
                          </a:solidFill>
                          <a:latin typeface="Arial" panose="020B0604020202020204" pitchFamily="34" charset="0"/>
                          <a:cs typeface="Arial" panose="020B0604020202020204" pitchFamily="34" charset="0"/>
                        </a:rPr>
                        <a:t>ESC key </a:t>
                      </a:r>
                      <a:r>
                        <a:rPr lang="en-US" sz="28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6600" b="1" dirty="0">
                          <a:solidFill>
                            <a:srgbClr val="D9D9D9"/>
                          </a:solidFill>
                          <a:latin typeface="Arial" panose="020B0604020202020204" pitchFamily="34" charset="0"/>
                          <a:cs typeface="Arial" panose="020B0604020202020204" pitchFamily="34" charset="0"/>
                        </a:rPr>
                        <a:t>F5</a:t>
                      </a:r>
                      <a:r>
                        <a:rPr lang="en-US" sz="3200" baseline="0" dirty="0">
                          <a:solidFill>
                            <a:srgbClr val="D9D9D9"/>
                          </a:solidFill>
                          <a:latin typeface="Arial" panose="020B0604020202020204" pitchFamily="34" charset="0"/>
                          <a:cs typeface="Arial" panose="020B0604020202020204" pitchFamily="34" charset="0"/>
                        </a:rPr>
                        <a:t> </a:t>
                      </a:r>
                      <a:endParaRPr lang="en-US" sz="32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endParaRPr lang="zh-CN"/>
                    </a:p>
                  </a:txBody>
                  <a:tcPr marL="182880" marT="137160" anchor="ctr">
                    <a:solidFill>
                      <a:schemeClr val="tx1">
                        <a:lumMod val="95000"/>
                        <a:lumOff val="5000"/>
                      </a:schemeClr>
                    </a:solidFill>
                  </a:tcPr>
                </a:tc>
                <a:extLst>
                  <a:ext uri="{0D108BD9-81ED-4DB2-BD59-A6C34878D82A}">
                    <a16:rowId xmlns:a16="http://schemas.microsoft.com/office/drawing/2014/main" val="10005"/>
                  </a:ext>
                </a:extLst>
              </a:tr>
              <a:tr h="7520033">
                <a:tc gridSpan="3">
                  <a:txBody>
                    <a:bodyPr/>
                    <a:lstStyle/>
                    <a:p>
                      <a:pPr marL="0" marR="0" lvl="0" indent="0" algn="l" defTabSz="1518285" rtl="0" eaLnBrk="1" fontAlgn="auto" latinLnBrk="0" hangingPunct="1">
                        <a:lnSpc>
                          <a:spcPct val="100000"/>
                        </a:lnSpc>
                        <a:spcBef>
                          <a:spcPts val="0"/>
                        </a:spcBef>
                        <a:spcAft>
                          <a:spcPts val="0"/>
                        </a:spcAft>
                        <a:buClrTx/>
                        <a:buSzTx/>
                        <a:buFontTx/>
                        <a:buNone/>
                        <a:defRPr/>
                      </a:pPr>
                      <a:r>
                        <a:rPr lang="en-US" sz="3600" b="1" noProof="0" dirty="0">
                          <a:solidFill>
                            <a:srgbClr val="FFC000"/>
                          </a:solidFill>
                          <a:latin typeface="Arial" panose="020B0604020202020204"/>
                          <a:cs typeface="Arial" panose="020B0604020202020204"/>
                        </a:rPr>
                        <a:t>How to print your poster</a:t>
                      </a:r>
                    </a:p>
                    <a:p>
                      <a:pPr marL="0" marR="0" lvl="0" indent="0" algn="l" defTabSz="114300" rtl="0" eaLnBrk="1" fontAlgn="auto" latinLnBrk="0" hangingPunct="1">
                        <a:lnSpc>
                          <a:spcPct val="100000"/>
                        </a:lnSpc>
                        <a:spcBef>
                          <a:spcPts val="0"/>
                        </a:spcBef>
                        <a:spcAft>
                          <a:spcPts val="0"/>
                        </a:spcAft>
                        <a:buClrTx/>
                        <a:buSzTx/>
                        <a:buFontTx/>
                        <a:buNone/>
                        <a:defRPr/>
                      </a:pPr>
                      <a:r>
                        <a:rPr lang="en-US" sz="3200" noProof="0" dirty="0">
                          <a:solidFill>
                            <a:srgbClr val="D9D9D9"/>
                          </a:solidFill>
                          <a:latin typeface="Arial" panose="020B0604020202020204"/>
                          <a:cs typeface="Arial" panose="020B0604020202020204"/>
                        </a:rPr>
                        <a:t>When you are ready to have your poster printed go online to </a:t>
                      </a:r>
                      <a:r>
                        <a:rPr lang="en-US" sz="3200" noProof="0" dirty="0" err="1">
                          <a:solidFill>
                            <a:srgbClr val="FFC000"/>
                          </a:solidFill>
                          <a:latin typeface="Arial" panose="020B0604020202020204"/>
                          <a:cs typeface="Arial" panose="020B0604020202020204"/>
                        </a:rPr>
                        <a:t>PosterPresentations.com</a:t>
                      </a:r>
                      <a:r>
                        <a:rPr lang="en-US" sz="3200" noProof="0" dirty="0">
                          <a:solidFill>
                            <a:srgbClr val="D9D9D9"/>
                          </a:solidFill>
                          <a:latin typeface="Arial" panose="020B0604020202020204"/>
                          <a:cs typeface="Arial" panose="020B0604020202020204"/>
                        </a:rPr>
                        <a:t> and click on the "</a:t>
                      </a:r>
                      <a:r>
                        <a:rPr lang="en-US" sz="3200" noProof="0" dirty="0">
                          <a:solidFill>
                            <a:srgbClr val="FFC000"/>
                          </a:solidFill>
                          <a:latin typeface="Arial" panose="020B0604020202020204"/>
                          <a:cs typeface="Arial" panose="020B0604020202020204"/>
                        </a:rPr>
                        <a:t>Order Your Poster</a:t>
                      </a:r>
                      <a:r>
                        <a:rPr lang="en-US" sz="3200" noProof="0" dirty="0">
                          <a:solidFill>
                            <a:srgbClr val="D9D9D9"/>
                          </a:solidFill>
                          <a:latin typeface="Arial" panose="020B0604020202020204"/>
                          <a:cs typeface="Arial" panose="020B0604020202020204"/>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defRPr/>
                      </a:pPr>
                      <a:r>
                        <a:rPr lang="en-US" sz="3200" noProof="0" dirty="0">
                          <a:solidFill>
                            <a:srgbClr val="D9D9D9"/>
                          </a:solidFill>
                          <a:latin typeface="Arial" panose="020B0604020202020204"/>
                          <a:cs typeface="Arial" panose="020B0604020202020204"/>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defRPr/>
                      </a:pPr>
                      <a:br>
                        <a:rPr lang="en-US" sz="3200" noProof="0" dirty="0">
                          <a:solidFill>
                            <a:srgbClr val="D9D9D9"/>
                          </a:solidFill>
                          <a:latin typeface="Arial" panose="020B0604020202020204"/>
                          <a:cs typeface="Arial" panose="020B0604020202020204"/>
                        </a:rPr>
                      </a:br>
                      <a:r>
                        <a:rPr lang="en-US" sz="3200" noProof="0" dirty="0">
                          <a:solidFill>
                            <a:srgbClr val="D9D9D9"/>
                          </a:solidFill>
                          <a:latin typeface="Arial" panose="020B0604020202020204"/>
                          <a:cs typeface="Arial" panose="020B0604020202020204"/>
                        </a:rPr>
                        <a:t>Go to </a:t>
                      </a:r>
                      <a:r>
                        <a:rPr lang="en-US" sz="3200" noProof="0" dirty="0" err="1">
                          <a:solidFill>
                            <a:srgbClr val="FFC000"/>
                          </a:solidFill>
                          <a:latin typeface="Arial" panose="020B0604020202020204"/>
                          <a:cs typeface="Arial" panose="020B0604020202020204"/>
                        </a:rPr>
                        <a:t>PosterPresentations.com</a:t>
                      </a:r>
                      <a:r>
                        <a:rPr lang="en-US" sz="3200" noProof="0" dirty="0">
                          <a:solidFill>
                            <a:srgbClr val="D9D9D9"/>
                          </a:solidFill>
                          <a:latin typeface="Arial" panose="020B0604020202020204"/>
                          <a:cs typeface="Arial" panose="020B0604020202020204"/>
                        </a:rPr>
                        <a:t> for more information.</a:t>
                      </a:r>
                    </a:p>
                  </a:txBody>
                  <a:tcPr marL="182880" marT="137160">
                    <a:solidFill>
                      <a:srgbClr val="010101"/>
                    </a:solidFill>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6"/>
                  </a:ext>
                </a:extLst>
              </a:tr>
              <a:tr h="1483277">
                <a:tc gridSpan="3">
                  <a:txBody>
                    <a:bodyPr/>
                    <a:lstStyle/>
                    <a:p>
                      <a:endParaRPr lang="en-US" sz="3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7"/>
                  </a:ext>
                </a:extLst>
              </a:tr>
              <a:tr h="2016224">
                <a:tc gridSpan="2">
                  <a:txBody>
                    <a:bodyPr/>
                    <a:lstStyle/>
                    <a:p>
                      <a:pPr>
                        <a:lnSpc>
                          <a:spcPts val="2600"/>
                        </a:lnSpc>
                      </a:pPr>
                      <a:r>
                        <a:rPr lang="en-US" sz="2400" dirty="0">
                          <a:solidFill>
                            <a:schemeClr val="bg1">
                              <a:lumMod val="85000"/>
                            </a:schemeClr>
                          </a:solidFill>
                          <a:latin typeface="Arial" panose="020B0604020202020204"/>
                          <a:cs typeface="Arial" panose="020B0604020202020204"/>
                        </a:rPr>
                        <a:t>© 2019</a:t>
                      </a:r>
                      <a:r>
                        <a:rPr lang="en-US" sz="2400" baseline="0" dirty="0">
                          <a:solidFill>
                            <a:schemeClr val="bg1">
                              <a:lumMod val="85000"/>
                            </a:schemeClr>
                          </a:solidFill>
                          <a:latin typeface="Arial" panose="020B0604020202020204"/>
                          <a:cs typeface="Arial" panose="020B0604020202020204"/>
                        </a:rPr>
                        <a:t> </a:t>
                      </a:r>
                      <a:r>
                        <a:rPr lang="en-US" sz="2400" dirty="0" err="1">
                          <a:solidFill>
                            <a:schemeClr val="bg1">
                              <a:lumMod val="85000"/>
                            </a:schemeClr>
                          </a:solidFill>
                          <a:latin typeface="Arial" panose="020B0604020202020204"/>
                          <a:cs typeface="Arial" panose="020B0604020202020204"/>
                        </a:rPr>
                        <a:t>PosterPresentations.com</a:t>
                      </a:r>
                      <a:br>
                        <a:rPr lang="en-US" sz="2400" dirty="0">
                          <a:solidFill>
                            <a:schemeClr val="bg1">
                              <a:lumMod val="85000"/>
                            </a:schemeClr>
                          </a:solidFill>
                          <a:latin typeface="Arial" panose="020B0604020202020204"/>
                          <a:cs typeface="Arial" panose="020B0604020202020204"/>
                        </a:rPr>
                      </a:br>
                      <a:r>
                        <a:rPr lang="en-US" sz="2400" dirty="0">
                          <a:solidFill>
                            <a:schemeClr val="bg1">
                              <a:lumMod val="85000"/>
                            </a:schemeClr>
                          </a:solidFill>
                          <a:latin typeface="Arial" panose="020B0604020202020204"/>
                          <a:cs typeface="Arial" panose="020B0604020202020204"/>
                        </a:rPr>
                        <a:t>2117 Fourth Street ,</a:t>
                      </a:r>
                      <a:r>
                        <a:rPr lang="en-US" sz="2400" baseline="0" dirty="0">
                          <a:solidFill>
                            <a:schemeClr val="bg1">
                              <a:lumMod val="85000"/>
                            </a:schemeClr>
                          </a:solidFill>
                          <a:latin typeface="Arial" panose="020B0604020202020204"/>
                          <a:cs typeface="Arial" panose="020B0604020202020204"/>
                        </a:rPr>
                        <a:t> STE C        </a:t>
                      </a:r>
                    </a:p>
                    <a:p>
                      <a:pPr>
                        <a:lnSpc>
                          <a:spcPts val="2600"/>
                        </a:lnSpc>
                      </a:pPr>
                      <a:r>
                        <a:rPr lang="en-US" sz="2400" baseline="0" dirty="0">
                          <a:solidFill>
                            <a:schemeClr val="bg1">
                              <a:lumMod val="85000"/>
                            </a:schemeClr>
                          </a:solidFill>
                          <a:latin typeface="Arial" panose="020B0604020202020204"/>
                          <a:cs typeface="Arial" panose="020B0604020202020204"/>
                        </a:rPr>
                        <a:t>Berkeley CA 94710 USA</a:t>
                      </a:r>
                      <a:endParaRPr lang="en-US" sz="2400" dirty="0">
                        <a:solidFill>
                          <a:schemeClr val="bg1">
                            <a:lumMod val="85000"/>
                          </a:schemeClr>
                        </a:solidFill>
                        <a:latin typeface="Arial" panose="020B0604020202020204"/>
                        <a:cs typeface="Arial" panose="020B0604020202020204"/>
                      </a:endParaRPr>
                    </a:p>
                  </a:txBody>
                  <a:tcPr marL="182880" marT="137160">
                    <a:solidFill>
                      <a:srgbClr val="010101"/>
                    </a:solidFill>
                  </a:tcPr>
                </a:tc>
                <a:tc hMerge="1">
                  <a:txBody>
                    <a:bodyPr/>
                    <a:lstStyle/>
                    <a:p>
                      <a:endParaRPr lang="zh-CN"/>
                    </a:p>
                  </a:txBody>
                  <a:tcPr marL="182880" marT="137160">
                    <a:solidFill>
                      <a:srgbClr val="010101"/>
                    </a:solidFill>
                  </a:tcPr>
                </a:tc>
                <a:tc>
                  <a:txBody>
                    <a:bodyPr/>
                    <a:lstStyle/>
                    <a:p>
                      <a:pPr marL="0" marR="0" indent="0" algn="l" defTabSz="4389120" rtl="0" eaLnBrk="1" fontAlgn="auto" latinLnBrk="0" hangingPunct="1">
                        <a:lnSpc>
                          <a:spcPct val="100000"/>
                        </a:lnSpc>
                        <a:spcBef>
                          <a:spcPts val="0"/>
                        </a:spcBef>
                        <a:spcAft>
                          <a:spcPts val="0"/>
                        </a:spcAft>
                        <a:buClrTx/>
                        <a:buSzTx/>
                        <a:buFontTx/>
                        <a:buNone/>
                        <a:defRPr/>
                      </a:pPr>
                      <a:r>
                        <a:rPr lang="en-US" sz="3200" b="1" dirty="0">
                          <a:solidFill>
                            <a:srgbClr val="D0D0D0"/>
                          </a:solidFill>
                          <a:latin typeface="Arial" panose="020B0604020202020204"/>
                          <a:cs typeface="Arial" panose="020B0604020202020204"/>
                        </a:rPr>
                        <a:t>For complete tutorials</a:t>
                      </a:r>
                      <a:r>
                        <a:rPr lang="en-US" sz="3200" b="1" baseline="0" dirty="0">
                          <a:solidFill>
                            <a:srgbClr val="D0D0D0"/>
                          </a:solidFill>
                          <a:latin typeface="Arial" panose="020B0604020202020204"/>
                          <a:cs typeface="Arial" panose="020B0604020202020204"/>
                        </a:rPr>
                        <a:t> visit:</a:t>
                      </a:r>
                    </a:p>
                    <a:p>
                      <a:pPr marL="0" marR="0" indent="0" algn="l" defTabSz="4389120" rtl="0" eaLnBrk="1" fontAlgn="auto" latinLnBrk="0" hangingPunct="1">
                        <a:lnSpc>
                          <a:spcPct val="100000"/>
                        </a:lnSpc>
                        <a:spcBef>
                          <a:spcPts val="0"/>
                        </a:spcBef>
                        <a:spcAft>
                          <a:spcPts val="0"/>
                        </a:spcAft>
                        <a:buClrTx/>
                        <a:buSzTx/>
                        <a:buFontTx/>
                        <a:buNone/>
                        <a:defRPr/>
                      </a:pPr>
                      <a:r>
                        <a:rPr lang="en-US" sz="2400" b="1" dirty="0">
                          <a:solidFill>
                            <a:srgbClr val="FFC000"/>
                          </a:solidFill>
                          <a:latin typeface="Arial" panose="020B0604020202020204"/>
                          <a:cs typeface="Arial" panose="020B0604020202020204"/>
                        </a:rPr>
                        <a:t>https://</a:t>
                      </a:r>
                      <a:r>
                        <a:rPr lang="en-US" sz="2400" b="1" dirty="0" err="1">
                          <a:solidFill>
                            <a:srgbClr val="FFC000"/>
                          </a:solidFill>
                          <a:latin typeface="Arial" panose="020B0604020202020204"/>
                          <a:cs typeface="Arial" panose="020B0604020202020204"/>
                        </a:rPr>
                        <a:t>www.posterpresentations.com</a:t>
                      </a:r>
                      <a:r>
                        <a:rPr lang="en-US" sz="2400" b="1" dirty="0">
                          <a:solidFill>
                            <a:srgbClr val="FFC000"/>
                          </a:solidFill>
                          <a:latin typeface="Arial" panose="020B0604020202020204"/>
                          <a:cs typeface="Arial" panose="020B0604020202020204"/>
                        </a:rPr>
                        <a:t>/</a:t>
                      </a:r>
                      <a:r>
                        <a:rPr lang="en-US" sz="2400" b="1" dirty="0" err="1">
                          <a:solidFill>
                            <a:srgbClr val="FFC000"/>
                          </a:solidFill>
                          <a:latin typeface="Arial" panose="020B0604020202020204"/>
                          <a:cs typeface="Arial" panose="020B0604020202020204"/>
                        </a:rPr>
                        <a:t>helpdesk.html</a:t>
                      </a:r>
                      <a:endParaRPr lang="en-US" sz="19900" dirty="0"/>
                    </a:p>
                  </a:txBody>
                  <a:tcPr marL="182880" marT="137160">
                    <a:solidFill>
                      <a:srgbClr val="010101"/>
                    </a:solidFill>
                  </a:tcPr>
                </a:tc>
                <a:extLst>
                  <a:ext uri="{0D108BD9-81ED-4DB2-BD59-A6C34878D82A}">
                    <a16:rowId xmlns:a16="http://schemas.microsoft.com/office/drawing/2014/main" val="10008"/>
                  </a:ext>
                </a:extLst>
              </a:tr>
            </a:tbl>
          </a:graphicData>
        </a:graphic>
      </p:graphicFrame>
      <p:sp>
        <p:nvSpPr>
          <p:cNvPr id="6" name="Rectangle 36"/>
          <p:cNvSpPr>
            <a:spLocks noChangeArrowheads="1"/>
          </p:cNvSpPr>
          <p:nvPr userDrawn="1"/>
        </p:nvSpPr>
        <p:spPr bwMode="auto">
          <a:xfrm>
            <a:off x="0" y="0"/>
            <a:ext cx="32749129" cy="6160167"/>
          </a:xfrm>
          <a:prstGeom prst="rect">
            <a:avLst/>
          </a:prstGeom>
          <a:solidFill>
            <a:schemeClr val="accent1">
              <a:lumMod val="50000"/>
            </a:schemeClr>
          </a:solidFill>
          <a:ln w="9525">
            <a:noFill/>
            <a:miter lim="800000"/>
          </a:ln>
          <a:effectLst/>
        </p:spPr>
        <p:txBody>
          <a:bodyPr wrap="none" lIns="260086" tIns="130043" rIns="260086" bIns="130043" anchor="ctr"/>
          <a:lstStyle/>
          <a:p>
            <a:pPr>
              <a:defRPr/>
            </a:pPr>
            <a:endParaRPr lang="en-US" sz="13980" dirty="0"/>
          </a:p>
        </p:txBody>
      </p:sp>
      <p:sp>
        <p:nvSpPr>
          <p:cNvPr id="7" name="Rounded Rectangle 6"/>
          <p:cNvSpPr/>
          <p:nvPr userDrawn="1"/>
        </p:nvSpPr>
        <p:spPr>
          <a:xfrm>
            <a:off x="545817" y="5214631"/>
            <a:ext cx="31657494" cy="37442746"/>
          </a:xfrm>
          <a:prstGeom prst="roundRect">
            <a:avLst>
              <a:gd name="adj" fmla="val 0"/>
            </a:avLst>
          </a:prstGeom>
          <a:solidFill>
            <a:schemeClr val="bg1"/>
          </a:solidFill>
          <a:ln w="19050">
            <a:solidFill>
              <a:schemeClr val="accent1">
                <a:lumMod val="50000"/>
              </a:schemeClr>
            </a:solidFill>
          </a:ln>
          <a:effectLst>
            <a:outerShdw blurRad="355600" sx="101000" sy="101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80"/>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4507865" rtl="0" eaLnBrk="1" latinLnBrk="0" hangingPunct="1">
        <a:spcBef>
          <a:spcPct val="0"/>
        </a:spcBef>
        <a:buNone/>
        <a:defRPr sz="9000" kern="1200">
          <a:solidFill>
            <a:schemeClr val="bg1"/>
          </a:solidFill>
          <a:latin typeface="Trebuchet MS" panose="020B0603020202020204" pitchFamily="34" charset="0"/>
          <a:ea typeface="+mj-ea"/>
          <a:cs typeface="+mj-cs"/>
        </a:defRPr>
      </a:lvl1pPr>
    </p:titleStyle>
    <p:bodyStyle>
      <a:lvl1pPr marL="1690370" indent="-1690370" algn="l" defTabSz="4507865" rtl="0" eaLnBrk="1" latinLnBrk="0" hangingPunct="1">
        <a:spcBef>
          <a:spcPct val="20000"/>
        </a:spcBef>
        <a:buFont typeface="Arial" panose="020B0604020202020204" pitchFamily="34" charset="0"/>
        <a:buChar char="•"/>
        <a:defRPr sz="15800" kern="1200">
          <a:solidFill>
            <a:schemeClr val="tx1"/>
          </a:solidFill>
          <a:latin typeface="+mn-lt"/>
          <a:ea typeface="+mn-ea"/>
          <a:cs typeface="+mn-cs"/>
        </a:defRPr>
      </a:lvl1pPr>
      <a:lvl2pPr marL="3662680" indent="-1408430" algn="l" defTabSz="4507865" rtl="0" eaLnBrk="1" latinLnBrk="0" hangingPunct="1">
        <a:spcBef>
          <a:spcPct val="20000"/>
        </a:spcBef>
        <a:buFont typeface="Arial" panose="020B0604020202020204" pitchFamily="34" charset="0"/>
        <a:buChar char="–"/>
        <a:defRPr sz="13900" kern="1200">
          <a:solidFill>
            <a:schemeClr val="tx1"/>
          </a:solidFill>
          <a:latin typeface="+mn-lt"/>
          <a:ea typeface="+mn-ea"/>
          <a:cs typeface="+mn-cs"/>
        </a:defRPr>
      </a:lvl2pPr>
      <a:lvl3pPr marL="5634355" indent="-1127125" algn="l" defTabSz="4507865" rtl="0" eaLnBrk="1" latinLnBrk="0" hangingPunct="1">
        <a:spcBef>
          <a:spcPct val="20000"/>
        </a:spcBef>
        <a:buFont typeface="Arial" panose="020B0604020202020204" pitchFamily="34" charset="0"/>
        <a:buChar char="•"/>
        <a:defRPr sz="11900" kern="1200">
          <a:solidFill>
            <a:schemeClr val="tx1"/>
          </a:solidFill>
          <a:latin typeface="+mn-lt"/>
          <a:ea typeface="+mn-ea"/>
          <a:cs typeface="+mn-cs"/>
        </a:defRPr>
      </a:lvl3pPr>
      <a:lvl4pPr marL="788860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4pPr>
      <a:lvl5pPr marL="1014222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5pPr>
      <a:lvl6pPr marL="1239583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6pPr>
      <a:lvl7pPr marL="1465008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7pPr>
      <a:lvl8pPr marL="1690370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8pPr>
      <a:lvl9pPr marL="1915731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9pPr>
    </p:bodyStyle>
    <p:otherStyle>
      <a:defPPr>
        <a:defRPr lang="en-US"/>
      </a:defPPr>
      <a:lvl1pPr marL="0" algn="l" defTabSz="4507865" rtl="0" eaLnBrk="1" latinLnBrk="0" hangingPunct="1">
        <a:defRPr sz="8900" kern="1200">
          <a:solidFill>
            <a:schemeClr val="tx1"/>
          </a:solidFill>
          <a:latin typeface="+mn-lt"/>
          <a:ea typeface="+mn-ea"/>
          <a:cs typeface="+mn-cs"/>
        </a:defRPr>
      </a:lvl1pPr>
      <a:lvl2pPr marL="2253615" algn="l" defTabSz="4507865" rtl="0" eaLnBrk="1" latinLnBrk="0" hangingPunct="1">
        <a:defRPr sz="8900" kern="1200">
          <a:solidFill>
            <a:schemeClr val="tx1"/>
          </a:solidFill>
          <a:latin typeface="+mn-lt"/>
          <a:ea typeface="+mn-ea"/>
          <a:cs typeface="+mn-cs"/>
        </a:defRPr>
      </a:lvl2pPr>
      <a:lvl3pPr marL="4507865" algn="l" defTabSz="4507865" rtl="0" eaLnBrk="1" latinLnBrk="0" hangingPunct="1">
        <a:defRPr sz="8900" kern="1200">
          <a:solidFill>
            <a:schemeClr val="tx1"/>
          </a:solidFill>
          <a:latin typeface="+mn-lt"/>
          <a:ea typeface="+mn-ea"/>
          <a:cs typeface="+mn-cs"/>
        </a:defRPr>
      </a:lvl3pPr>
      <a:lvl4pPr marL="6761480" algn="l" defTabSz="4507865" rtl="0" eaLnBrk="1" latinLnBrk="0" hangingPunct="1">
        <a:defRPr sz="8900" kern="1200">
          <a:solidFill>
            <a:schemeClr val="tx1"/>
          </a:solidFill>
          <a:latin typeface="+mn-lt"/>
          <a:ea typeface="+mn-ea"/>
          <a:cs typeface="+mn-cs"/>
        </a:defRPr>
      </a:lvl4pPr>
      <a:lvl5pPr marL="9015095" algn="l" defTabSz="4507865" rtl="0" eaLnBrk="1" latinLnBrk="0" hangingPunct="1">
        <a:defRPr sz="8900" kern="1200">
          <a:solidFill>
            <a:schemeClr val="tx1"/>
          </a:solidFill>
          <a:latin typeface="+mn-lt"/>
          <a:ea typeface="+mn-ea"/>
          <a:cs typeface="+mn-cs"/>
        </a:defRPr>
      </a:lvl5pPr>
      <a:lvl6pPr marL="11269345" algn="l" defTabSz="4507865" rtl="0" eaLnBrk="1" latinLnBrk="0" hangingPunct="1">
        <a:defRPr sz="8900" kern="1200">
          <a:solidFill>
            <a:schemeClr val="tx1"/>
          </a:solidFill>
          <a:latin typeface="+mn-lt"/>
          <a:ea typeface="+mn-ea"/>
          <a:cs typeface="+mn-cs"/>
        </a:defRPr>
      </a:lvl6pPr>
      <a:lvl7pPr marL="13522960" algn="l" defTabSz="4507865" rtl="0" eaLnBrk="1" latinLnBrk="0" hangingPunct="1">
        <a:defRPr sz="8900" kern="1200">
          <a:solidFill>
            <a:schemeClr val="tx1"/>
          </a:solidFill>
          <a:latin typeface="+mn-lt"/>
          <a:ea typeface="+mn-ea"/>
          <a:cs typeface="+mn-cs"/>
        </a:defRPr>
      </a:lvl7pPr>
      <a:lvl8pPr marL="15776575" algn="l" defTabSz="4507865" rtl="0" eaLnBrk="1" latinLnBrk="0" hangingPunct="1">
        <a:defRPr sz="8900" kern="1200">
          <a:solidFill>
            <a:schemeClr val="tx1"/>
          </a:solidFill>
          <a:latin typeface="+mn-lt"/>
          <a:ea typeface="+mn-ea"/>
          <a:cs typeface="+mn-cs"/>
        </a:defRPr>
      </a:lvl8pPr>
      <a:lvl9pPr marL="18030825" algn="l" defTabSz="4507865" rtl="0" eaLnBrk="1" latinLnBrk="0" hangingPunct="1">
        <a:defRPr sz="8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75000"/>
          </a:schemeClr>
        </a:solidFill>
        <a:effectLst/>
      </p:bgPr>
    </p:bg>
    <p:spTree>
      <p:nvGrpSpPr>
        <p:cNvPr id="1" name=""/>
        <p:cNvGrpSpPr/>
        <p:nvPr/>
      </p:nvGrpSpPr>
      <p:grpSpPr>
        <a:xfrm>
          <a:off x="0" y="0"/>
          <a:ext cx="0" cy="0"/>
          <a:chOff x="0" y="0"/>
          <a:chExt cx="0" cy="0"/>
        </a:xfrm>
      </p:grpSpPr>
      <p:sp>
        <p:nvSpPr>
          <p:cNvPr id="3" name="Rectangle 36"/>
          <p:cNvSpPr>
            <a:spLocks noChangeArrowheads="1"/>
          </p:cNvSpPr>
          <p:nvPr userDrawn="1"/>
        </p:nvSpPr>
        <p:spPr bwMode="auto">
          <a:xfrm>
            <a:off x="0" y="42207873"/>
            <a:ext cx="32749129" cy="1683327"/>
          </a:xfrm>
          <a:prstGeom prst="rect">
            <a:avLst/>
          </a:prstGeom>
          <a:solidFill>
            <a:schemeClr val="accent1">
              <a:lumMod val="50000"/>
            </a:schemeClr>
          </a:solidFill>
          <a:ln w="9525">
            <a:noFill/>
            <a:miter lim="800000"/>
          </a:ln>
          <a:effectLst/>
        </p:spPr>
        <p:txBody>
          <a:bodyPr wrap="none" lIns="260086" tIns="130043" rIns="260086" bIns="130043" anchor="ctr"/>
          <a:lstStyle/>
          <a:p>
            <a:pPr>
              <a:defRPr/>
            </a:pPr>
            <a:endParaRPr lang="en-US" sz="13980" dirty="0"/>
          </a:p>
        </p:txBody>
      </p:sp>
      <p:sp>
        <p:nvSpPr>
          <p:cNvPr id="5" name="Rectangle 36"/>
          <p:cNvSpPr>
            <a:spLocks noChangeArrowheads="1"/>
          </p:cNvSpPr>
          <p:nvPr userDrawn="1"/>
        </p:nvSpPr>
        <p:spPr bwMode="auto">
          <a:xfrm>
            <a:off x="0" y="0"/>
            <a:ext cx="32749129" cy="8058150"/>
          </a:xfrm>
          <a:prstGeom prst="rect">
            <a:avLst/>
          </a:prstGeom>
          <a:solidFill>
            <a:schemeClr val="accent1">
              <a:lumMod val="50000"/>
            </a:schemeClr>
          </a:solidFill>
          <a:ln w="9525">
            <a:noFill/>
            <a:miter lim="800000"/>
          </a:ln>
          <a:effectLst/>
        </p:spPr>
        <p:txBody>
          <a:bodyPr wrap="none" lIns="260086" tIns="130043" rIns="260086" bIns="130043" anchor="ctr"/>
          <a:lstStyle/>
          <a:p>
            <a:pPr>
              <a:defRPr/>
            </a:pPr>
            <a:endParaRPr lang="en-US" sz="13980" dirty="0"/>
          </a:p>
        </p:txBody>
      </p:sp>
      <p:sp>
        <p:nvSpPr>
          <p:cNvPr id="6" name="Rounded Rectangle 5"/>
          <p:cNvSpPr/>
          <p:nvPr userDrawn="1"/>
        </p:nvSpPr>
        <p:spPr>
          <a:xfrm>
            <a:off x="545817" y="7353299"/>
            <a:ext cx="31657494" cy="35509201"/>
          </a:xfrm>
          <a:prstGeom prst="roundRect">
            <a:avLst>
              <a:gd name="adj" fmla="val 0"/>
            </a:avLst>
          </a:prstGeom>
          <a:solidFill>
            <a:schemeClr val="bg1"/>
          </a:solidFill>
          <a:ln w="19050">
            <a:solidFill>
              <a:schemeClr val="accent1">
                <a:lumMod val="50000"/>
              </a:schemeClr>
            </a:solidFill>
          </a:ln>
          <a:effectLst>
            <a:outerShdw blurRad="355600" sx="101000" sy="101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80"/>
          </a:p>
        </p:txBody>
      </p:sp>
    </p:spTree>
  </p:cSld>
  <p:clrMap bg1="lt1" tx1="dk1" bg2="lt2" tx2="dk2" accent1="accent1" accent2="accent2" accent3="accent3" accent4="accent4" accent5="accent5" accent6="accent6" hlink="hlink" folHlink="folHlink"/>
  <p:sldLayoutIdLst>
    <p:sldLayoutId id="2147483651" r:id="rId1"/>
  </p:sldLayoutIdLst>
  <p:txStyles>
    <p:titleStyle>
      <a:lvl1pPr algn="ctr" defTabSz="4507865" rtl="0" eaLnBrk="1" latinLnBrk="0" hangingPunct="1">
        <a:spcBef>
          <a:spcPct val="0"/>
        </a:spcBef>
        <a:buNone/>
        <a:defRPr sz="9000" kern="1200">
          <a:solidFill>
            <a:schemeClr val="bg1"/>
          </a:solidFill>
          <a:latin typeface="Trebuchet MS" panose="020B0603020202020204" pitchFamily="34" charset="0"/>
          <a:ea typeface="+mj-ea"/>
          <a:cs typeface="+mj-cs"/>
        </a:defRPr>
      </a:lvl1pPr>
    </p:titleStyle>
    <p:bodyStyle>
      <a:lvl1pPr marL="1690370" indent="-1690370" algn="l" defTabSz="4507865" rtl="0" eaLnBrk="1" latinLnBrk="0" hangingPunct="1">
        <a:spcBef>
          <a:spcPct val="20000"/>
        </a:spcBef>
        <a:buFont typeface="Arial" panose="020B0604020202020204" pitchFamily="34" charset="0"/>
        <a:buChar char="•"/>
        <a:defRPr sz="15800" kern="1200">
          <a:solidFill>
            <a:schemeClr val="tx1"/>
          </a:solidFill>
          <a:latin typeface="+mn-lt"/>
          <a:ea typeface="+mn-ea"/>
          <a:cs typeface="+mn-cs"/>
        </a:defRPr>
      </a:lvl1pPr>
      <a:lvl2pPr marL="3662680" indent="-1408430" algn="l" defTabSz="4507865" rtl="0" eaLnBrk="1" latinLnBrk="0" hangingPunct="1">
        <a:spcBef>
          <a:spcPct val="20000"/>
        </a:spcBef>
        <a:buFont typeface="Arial" panose="020B0604020202020204" pitchFamily="34" charset="0"/>
        <a:buChar char="–"/>
        <a:defRPr sz="13900" kern="1200">
          <a:solidFill>
            <a:schemeClr val="tx1"/>
          </a:solidFill>
          <a:latin typeface="+mn-lt"/>
          <a:ea typeface="+mn-ea"/>
          <a:cs typeface="+mn-cs"/>
        </a:defRPr>
      </a:lvl2pPr>
      <a:lvl3pPr marL="5634355" indent="-1127125" algn="l" defTabSz="4507865" rtl="0" eaLnBrk="1" latinLnBrk="0" hangingPunct="1">
        <a:spcBef>
          <a:spcPct val="20000"/>
        </a:spcBef>
        <a:buFont typeface="Arial" panose="020B0604020202020204" pitchFamily="34" charset="0"/>
        <a:buChar char="•"/>
        <a:defRPr sz="11900" kern="1200">
          <a:solidFill>
            <a:schemeClr val="tx1"/>
          </a:solidFill>
          <a:latin typeface="+mn-lt"/>
          <a:ea typeface="+mn-ea"/>
          <a:cs typeface="+mn-cs"/>
        </a:defRPr>
      </a:lvl3pPr>
      <a:lvl4pPr marL="788860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4pPr>
      <a:lvl5pPr marL="1014222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5pPr>
      <a:lvl6pPr marL="1239583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6pPr>
      <a:lvl7pPr marL="1465008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7pPr>
      <a:lvl8pPr marL="1690370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8pPr>
      <a:lvl9pPr marL="1915731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9pPr>
    </p:bodyStyle>
    <p:otherStyle>
      <a:defPPr>
        <a:defRPr lang="en-US"/>
      </a:defPPr>
      <a:lvl1pPr marL="0" algn="l" defTabSz="4507865" rtl="0" eaLnBrk="1" latinLnBrk="0" hangingPunct="1">
        <a:defRPr sz="8900" kern="1200">
          <a:solidFill>
            <a:schemeClr val="tx1"/>
          </a:solidFill>
          <a:latin typeface="+mn-lt"/>
          <a:ea typeface="+mn-ea"/>
          <a:cs typeface="+mn-cs"/>
        </a:defRPr>
      </a:lvl1pPr>
      <a:lvl2pPr marL="2253615" algn="l" defTabSz="4507865" rtl="0" eaLnBrk="1" latinLnBrk="0" hangingPunct="1">
        <a:defRPr sz="8900" kern="1200">
          <a:solidFill>
            <a:schemeClr val="tx1"/>
          </a:solidFill>
          <a:latin typeface="+mn-lt"/>
          <a:ea typeface="+mn-ea"/>
          <a:cs typeface="+mn-cs"/>
        </a:defRPr>
      </a:lvl2pPr>
      <a:lvl3pPr marL="4507865" algn="l" defTabSz="4507865" rtl="0" eaLnBrk="1" latinLnBrk="0" hangingPunct="1">
        <a:defRPr sz="8900" kern="1200">
          <a:solidFill>
            <a:schemeClr val="tx1"/>
          </a:solidFill>
          <a:latin typeface="+mn-lt"/>
          <a:ea typeface="+mn-ea"/>
          <a:cs typeface="+mn-cs"/>
        </a:defRPr>
      </a:lvl3pPr>
      <a:lvl4pPr marL="6761480" algn="l" defTabSz="4507865" rtl="0" eaLnBrk="1" latinLnBrk="0" hangingPunct="1">
        <a:defRPr sz="8900" kern="1200">
          <a:solidFill>
            <a:schemeClr val="tx1"/>
          </a:solidFill>
          <a:latin typeface="+mn-lt"/>
          <a:ea typeface="+mn-ea"/>
          <a:cs typeface="+mn-cs"/>
        </a:defRPr>
      </a:lvl4pPr>
      <a:lvl5pPr marL="9015095" algn="l" defTabSz="4507865" rtl="0" eaLnBrk="1" latinLnBrk="0" hangingPunct="1">
        <a:defRPr sz="8900" kern="1200">
          <a:solidFill>
            <a:schemeClr val="tx1"/>
          </a:solidFill>
          <a:latin typeface="+mn-lt"/>
          <a:ea typeface="+mn-ea"/>
          <a:cs typeface="+mn-cs"/>
        </a:defRPr>
      </a:lvl5pPr>
      <a:lvl6pPr marL="11269345" algn="l" defTabSz="4507865" rtl="0" eaLnBrk="1" latinLnBrk="0" hangingPunct="1">
        <a:defRPr sz="8900" kern="1200">
          <a:solidFill>
            <a:schemeClr val="tx1"/>
          </a:solidFill>
          <a:latin typeface="+mn-lt"/>
          <a:ea typeface="+mn-ea"/>
          <a:cs typeface="+mn-cs"/>
        </a:defRPr>
      </a:lvl6pPr>
      <a:lvl7pPr marL="13522960" algn="l" defTabSz="4507865" rtl="0" eaLnBrk="1" latinLnBrk="0" hangingPunct="1">
        <a:defRPr sz="8900" kern="1200">
          <a:solidFill>
            <a:schemeClr val="tx1"/>
          </a:solidFill>
          <a:latin typeface="+mn-lt"/>
          <a:ea typeface="+mn-ea"/>
          <a:cs typeface="+mn-cs"/>
        </a:defRPr>
      </a:lvl7pPr>
      <a:lvl8pPr marL="15776575" algn="l" defTabSz="4507865" rtl="0" eaLnBrk="1" latinLnBrk="0" hangingPunct="1">
        <a:defRPr sz="8900" kern="1200">
          <a:solidFill>
            <a:schemeClr val="tx1"/>
          </a:solidFill>
          <a:latin typeface="+mn-lt"/>
          <a:ea typeface="+mn-ea"/>
          <a:cs typeface="+mn-cs"/>
        </a:defRPr>
      </a:lvl8pPr>
      <a:lvl9pPr marL="18030825" algn="l" defTabSz="4507865" rtl="0" eaLnBrk="1" latinLnBrk="0" hangingPunct="1">
        <a:defRPr sz="8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组合 64"/>
          <p:cNvGrpSpPr/>
          <p:nvPr/>
        </p:nvGrpSpPr>
        <p:grpSpPr>
          <a:xfrm>
            <a:off x="1183610" y="33088931"/>
            <a:ext cx="39798310" cy="2728072"/>
            <a:chOff x="1183610" y="35328809"/>
            <a:chExt cx="39798310" cy="2728072"/>
          </a:xfrm>
        </p:grpSpPr>
        <p:sp>
          <p:nvSpPr>
            <p:cNvPr id="60" name="文本框 59"/>
            <p:cNvSpPr txBox="1"/>
            <p:nvPr/>
          </p:nvSpPr>
          <p:spPr>
            <a:xfrm>
              <a:off x="1183610" y="35369967"/>
              <a:ext cx="32280224" cy="707886"/>
            </a:xfrm>
            <a:prstGeom prst="rect">
              <a:avLst/>
            </a:prstGeom>
            <a:noFill/>
          </p:spPr>
          <p:txBody>
            <a:bodyPr wrap="square">
              <a:spAutoFit/>
            </a:bodyPr>
            <a:lstStyle/>
            <a:p>
              <a:pPr marL="742950" indent="-742950">
                <a:buAutoNum type="alphaUcPeriod"/>
              </a:pPr>
              <a:r>
                <a:rPr kumimoji="0" lang="en-US" altLang="zh-CN" sz="4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Enhanced positioning network </a:t>
              </a:r>
            </a:p>
          </p:txBody>
        </p:sp>
        <p:sp>
          <p:nvSpPr>
            <p:cNvPr id="61" name="文本框 60"/>
            <p:cNvSpPr txBox="1"/>
            <p:nvPr/>
          </p:nvSpPr>
          <p:spPr>
            <a:xfrm>
              <a:off x="8880638" y="36078164"/>
              <a:ext cx="8555007" cy="1938992"/>
            </a:xfrm>
            <a:prstGeom prst="rect">
              <a:avLst/>
            </a:prstGeom>
            <a:noFill/>
          </p:spPr>
          <p:txBody>
            <a:bodyPr wrap="square">
              <a:spAutoFit/>
            </a:bodyPr>
            <a:lstStyle/>
            <a:p>
              <a:pPr marL="571500" indent="-571500">
                <a:buFont typeface="Arial" panose="020B0604020202020204" pitchFamily="34" charset="0"/>
                <a:buChar char="•"/>
              </a:pPr>
              <a:r>
                <a:rPr kumimoji="0" lang="en-US" altLang="zh-CN" sz="4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Global Average Pooling</a:t>
              </a:r>
            </a:p>
            <a:p>
              <a:pPr marL="571500" indent="-571500">
                <a:buFont typeface="Arial" panose="020B0604020202020204" pitchFamily="34" charset="0"/>
                <a:buChar char="•"/>
              </a:pPr>
              <a:r>
                <a:rPr kumimoji="0" lang="en-US" altLang="zh-CN" sz="4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Global Max Pooling </a:t>
              </a:r>
            </a:p>
            <a:p>
              <a:pPr marL="571500" indent="-571500">
                <a:buFont typeface="Arial" panose="020B0604020202020204" pitchFamily="34" charset="0"/>
                <a:buChar char="•"/>
              </a:pPr>
              <a:r>
                <a:rPr kumimoji="0" lang="en-US" altLang="zh-CN" sz="4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5 × 5 size convolution</a:t>
              </a:r>
              <a:endParaRPr lang="zh-CN" altLang="en-US" dirty="0"/>
            </a:p>
          </p:txBody>
        </p:sp>
        <p:sp>
          <p:nvSpPr>
            <p:cNvPr id="63" name="文本框 62"/>
            <p:cNvSpPr txBox="1"/>
            <p:nvPr/>
          </p:nvSpPr>
          <p:spPr>
            <a:xfrm>
              <a:off x="8701696" y="35328809"/>
              <a:ext cx="32280224" cy="707886"/>
            </a:xfrm>
            <a:prstGeom prst="rect">
              <a:avLst/>
            </a:prstGeom>
            <a:noFill/>
          </p:spPr>
          <p:txBody>
            <a:bodyPr wrap="square">
              <a:spAutoFit/>
            </a:bodyPr>
            <a:lstStyle/>
            <a:p>
              <a:pPr marL="742950" marR="0" lvl="0" indent="-742950" algn="l" defTabSz="4507865" rtl="0" eaLnBrk="1" fontAlgn="auto" latinLnBrk="0" hangingPunct="1">
                <a:lnSpc>
                  <a:spcPct val="100000"/>
                </a:lnSpc>
                <a:spcBef>
                  <a:spcPts val="0"/>
                </a:spcBef>
                <a:spcAft>
                  <a:spcPts val="0"/>
                </a:spcAft>
                <a:buClrTx/>
                <a:buSzTx/>
                <a:buFont typeface="+mj-lt"/>
                <a:buAutoNum type="alphaUcPeriod" startAt="2"/>
                <a:defRPr/>
              </a:pPr>
              <a:r>
                <a:rPr kumimoji="0" lang="en-US" altLang="zh-CN" sz="4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Classification decision network</a:t>
              </a:r>
            </a:p>
          </p:txBody>
        </p:sp>
        <p:sp>
          <p:nvSpPr>
            <p:cNvPr id="64" name="文本框 63"/>
            <p:cNvSpPr txBox="1"/>
            <p:nvPr/>
          </p:nvSpPr>
          <p:spPr>
            <a:xfrm>
              <a:off x="1335618" y="36117889"/>
              <a:ext cx="8555007" cy="1938992"/>
            </a:xfrm>
            <a:prstGeom prst="rect">
              <a:avLst/>
            </a:prstGeom>
            <a:noFill/>
          </p:spPr>
          <p:txBody>
            <a:bodyPr wrap="square">
              <a:spAutoFit/>
            </a:bodyPr>
            <a:lstStyle/>
            <a:p>
              <a:pPr marL="571500" indent="-571500">
                <a:buFont typeface="Arial" panose="020B0604020202020204" pitchFamily="34" charset="0"/>
                <a:buChar char="•"/>
              </a:pPr>
              <a:r>
                <a:rPr kumimoji="0" lang="en-US" altLang="zh-CN" sz="4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Texture Enhancement Module</a:t>
              </a:r>
            </a:p>
            <a:p>
              <a:pPr marL="571500" indent="-571500">
                <a:buFont typeface="Arial" panose="020B0604020202020204" pitchFamily="34" charset="0"/>
                <a:buChar char="•"/>
              </a:pPr>
              <a:r>
                <a:rPr kumimoji="0" lang="en-US" altLang="zh-CN" sz="4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Neighbor Connection Decoder</a:t>
              </a:r>
            </a:p>
            <a:p>
              <a:pPr marL="571500" indent="-571500">
                <a:buFont typeface="Arial" panose="020B0604020202020204" pitchFamily="34" charset="0"/>
                <a:buChar char="•"/>
              </a:pPr>
              <a:r>
                <a:rPr kumimoji="0" lang="en-US" altLang="zh-CN" sz="4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Grouped Reverse Attention </a:t>
              </a:r>
              <a:endParaRPr lang="zh-CN" altLang="en-US" dirty="0"/>
            </a:p>
          </p:txBody>
        </p:sp>
      </p:grpSp>
      <p:pic>
        <p:nvPicPr>
          <p:cNvPr id="53" name="图片 5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80822" y="13954754"/>
            <a:ext cx="7884359" cy="7655238"/>
          </a:xfrm>
          <a:prstGeom prst="rect">
            <a:avLst/>
          </a:prstGeom>
          <a:noFill/>
          <a:ln>
            <a:noFill/>
          </a:ln>
        </p:spPr>
      </p:pic>
      <p:sp>
        <p:nvSpPr>
          <p:cNvPr id="15" name="文本占位符 14"/>
          <p:cNvSpPr>
            <a:spLocks noGrp="1"/>
          </p:cNvSpPr>
          <p:nvPr>
            <p:ph type="body" sz="quarter" idx="10"/>
          </p:nvPr>
        </p:nvSpPr>
        <p:spPr>
          <a:xfrm>
            <a:off x="674382" y="8521634"/>
            <a:ext cx="15461320" cy="6014112"/>
          </a:xfrm>
        </p:spPr>
        <p:txBody>
          <a:bodyPr/>
          <a:lstStyle/>
          <a:p>
            <a:pPr algn="just"/>
            <a:r>
              <a:rPr lang="en-US" altLang="zh-CN" sz="4000" dirty="0"/>
              <a:t>Insulators serve as an indispensable part of power transmission. Due to long-term exposure outdoors, insulators are prone to failures such as broken string failure. According to the relevant data, the accidents caused by insulator failures exceed half of the grid failures each year. Therefore, it is quite necessary to maintain and overhaul insulators. Traditional inspection methods mostly rely on manual detection, which is inefficient and highly dangerous. Recently, research on identifying defective insulators through UAV power inspection and deep learning has attracted much attention.</a:t>
            </a:r>
          </a:p>
        </p:txBody>
      </p:sp>
      <p:sp>
        <p:nvSpPr>
          <p:cNvPr id="16" name="文本占位符 15"/>
          <p:cNvSpPr>
            <a:spLocks noGrp="1"/>
          </p:cNvSpPr>
          <p:nvPr>
            <p:ph type="body" sz="quarter" idx="11"/>
          </p:nvPr>
        </p:nvSpPr>
        <p:spPr>
          <a:xfrm>
            <a:off x="687921" y="7617744"/>
            <a:ext cx="15449116" cy="1112984"/>
          </a:xfrm>
        </p:spPr>
        <p:txBody>
          <a:bodyPr/>
          <a:lstStyle/>
          <a:p>
            <a:r>
              <a:rPr lang="en-US" altLang="zh-CN" sz="6000" dirty="0"/>
              <a:t>INTRODUCTION</a:t>
            </a:r>
            <a:endParaRPr lang="zh-CN" altLang="en-US" sz="6000" dirty="0"/>
          </a:p>
        </p:txBody>
      </p:sp>
      <p:sp>
        <p:nvSpPr>
          <p:cNvPr id="17" name="文本占位符 16"/>
          <p:cNvSpPr>
            <a:spLocks noGrp="1"/>
          </p:cNvSpPr>
          <p:nvPr>
            <p:ph type="body" sz="quarter" idx="20"/>
          </p:nvPr>
        </p:nvSpPr>
        <p:spPr>
          <a:xfrm>
            <a:off x="669925" y="21918646"/>
            <a:ext cx="15452891" cy="1112984"/>
          </a:xfrm>
        </p:spPr>
        <p:txBody>
          <a:bodyPr/>
          <a:lstStyle/>
          <a:p>
            <a:r>
              <a:rPr lang="en-US" altLang="zh-CN" sz="6000" dirty="0"/>
              <a:t>METHODS</a:t>
            </a:r>
            <a:endParaRPr lang="zh-CN" altLang="en-US" sz="6000" dirty="0"/>
          </a:p>
        </p:txBody>
      </p:sp>
      <p:sp>
        <p:nvSpPr>
          <p:cNvPr id="18" name="文本占位符 17"/>
          <p:cNvSpPr>
            <a:spLocks noGrp="1"/>
          </p:cNvSpPr>
          <p:nvPr>
            <p:ph type="body" sz="quarter" idx="25"/>
          </p:nvPr>
        </p:nvSpPr>
        <p:spPr>
          <a:xfrm>
            <a:off x="16601174" y="29260016"/>
            <a:ext cx="15448916" cy="1112984"/>
          </a:xfrm>
        </p:spPr>
        <p:txBody>
          <a:bodyPr/>
          <a:lstStyle/>
          <a:p>
            <a:r>
              <a:rPr lang="en-US" altLang="zh-CN" sz="6000" dirty="0"/>
              <a:t>CONCLUSIONS</a:t>
            </a:r>
            <a:endParaRPr lang="zh-CN" altLang="en-US" sz="6000" dirty="0"/>
          </a:p>
        </p:txBody>
      </p:sp>
      <p:sp>
        <p:nvSpPr>
          <p:cNvPr id="19" name="文本占位符 18"/>
          <p:cNvSpPr>
            <a:spLocks noGrp="1"/>
          </p:cNvSpPr>
          <p:nvPr>
            <p:ph type="body" sz="quarter" idx="26"/>
          </p:nvPr>
        </p:nvSpPr>
        <p:spPr>
          <a:xfrm>
            <a:off x="16601174" y="30163906"/>
            <a:ext cx="15448916" cy="10470716"/>
          </a:xfrm>
        </p:spPr>
        <p:txBody>
          <a:bodyPr/>
          <a:lstStyle/>
          <a:p>
            <a:pPr algn="just"/>
            <a:r>
              <a:rPr lang="en-US" altLang="zh-CN" sz="4000" dirty="0"/>
              <a:t>A. This paper proposes an insulator broken string defect detection method based on target search and cascade recognition. It not only adapts to small sample training scenarios but also maintains excellent defect segmentation ability and high resolution when faced with the dilemma of inconsistent sizes and complex backgrounds.  </a:t>
            </a:r>
          </a:p>
          <a:p>
            <a:pPr algn="just"/>
            <a:r>
              <a:rPr lang="en-US" altLang="zh-CN" sz="4000" dirty="0"/>
              <a:t>B. The experimental result indicates that our model has a pixel-level AUC value of </a:t>
            </a:r>
            <a:r>
              <a:rPr lang="en-US" altLang="zh-CN" sz="4000" b="1" dirty="0">
                <a:solidFill>
                  <a:srgbClr val="083763"/>
                </a:solidFill>
              </a:rPr>
              <a:t>99.96%</a:t>
            </a:r>
            <a:r>
              <a:rPr lang="en-US" altLang="zh-CN" sz="4000" dirty="0"/>
              <a:t> and an image-level F1-score value of  </a:t>
            </a:r>
            <a:r>
              <a:rPr lang="en-US" altLang="zh-CN" sz="4000" b="1" dirty="0">
                <a:solidFill>
                  <a:srgbClr val="083763"/>
                </a:solidFill>
              </a:rPr>
              <a:t>98.94%</a:t>
            </a:r>
            <a:r>
              <a:rPr lang="en-US" altLang="zh-CN" sz="4000" dirty="0"/>
              <a:t> for the detection of insulator string breakage defects, which performs better than those existing mainstream models, and achieves ultra-high-precision detection for both positioning and identification tasks. </a:t>
            </a:r>
          </a:p>
          <a:p>
            <a:pPr algn="just"/>
            <a:r>
              <a:rPr lang="en-US" altLang="zh-CN" sz="4000" dirty="0"/>
              <a:t>C. To further improve the generalization ability and recognition breadth of the model, our next step is to consider collecting more samples of different types and structures of insulator defects for training, and then optimize the model in a targeted manner. It is expected to expand the scope of application and enhance its versatility and practicability. </a:t>
            </a:r>
          </a:p>
          <a:p>
            <a:endParaRPr lang="zh-CN" altLang="en-US" dirty="0"/>
          </a:p>
        </p:txBody>
      </p:sp>
      <p:sp>
        <p:nvSpPr>
          <p:cNvPr id="22" name="文本占位符 21"/>
          <p:cNvSpPr>
            <a:spLocks noGrp="1"/>
          </p:cNvSpPr>
          <p:nvPr>
            <p:ph type="body" sz="quarter" idx="29"/>
          </p:nvPr>
        </p:nvSpPr>
        <p:spPr>
          <a:xfrm>
            <a:off x="16613149" y="40090379"/>
            <a:ext cx="15436940" cy="1112984"/>
          </a:xfrm>
        </p:spPr>
        <p:txBody>
          <a:bodyPr/>
          <a:lstStyle/>
          <a:p>
            <a:r>
              <a:rPr lang="en-US" altLang="zh-CN" sz="6000" dirty="0"/>
              <a:t>ACKNOWLEDGEMENT</a:t>
            </a:r>
            <a:endParaRPr lang="zh-CN" altLang="en-US" sz="6000" dirty="0"/>
          </a:p>
        </p:txBody>
      </p:sp>
      <p:sp>
        <p:nvSpPr>
          <p:cNvPr id="23" name="文本占位符 22"/>
          <p:cNvSpPr>
            <a:spLocks noGrp="1"/>
          </p:cNvSpPr>
          <p:nvPr>
            <p:ph type="body" sz="quarter" idx="30"/>
          </p:nvPr>
        </p:nvSpPr>
        <p:spPr>
          <a:xfrm>
            <a:off x="16584613" y="41004940"/>
            <a:ext cx="15444672" cy="1705240"/>
          </a:xfrm>
        </p:spPr>
        <p:txBody>
          <a:bodyPr/>
          <a:lstStyle/>
          <a:p>
            <a:pPr algn="just"/>
            <a:r>
              <a:rPr lang="en-US" altLang="zh-CN" sz="4000" dirty="0"/>
              <a:t>This work was supported in part by the National Key Research and Development Program of China with Grant No.2020YFB0905900.</a:t>
            </a:r>
            <a:endParaRPr lang="zh-CN" altLang="en-US" sz="4000" dirty="0"/>
          </a:p>
        </p:txBody>
      </p:sp>
      <p:sp>
        <p:nvSpPr>
          <p:cNvPr id="24" name="文本占位符 23"/>
          <p:cNvSpPr>
            <a:spLocks noGrp="1"/>
          </p:cNvSpPr>
          <p:nvPr>
            <p:ph type="body" sz="quarter" idx="96"/>
          </p:nvPr>
        </p:nvSpPr>
        <p:spPr>
          <a:xfrm>
            <a:off x="674381" y="15099761"/>
            <a:ext cx="15462655" cy="7368328"/>
          </a:xfrm>
        </p:spPr>
        <p:txBody>
          <a:bodyPr/>
          <a:lstStyle/>
          <a:p>
            <a:pPr algn="just"/>
            <a:r>
              <a:rPr lang="en-US" altLang="zh-CN" sz="4000" dirty="0"/>
              <a:t>1) At present, most of the cutting-edge research methods rely on a large number of insulator image data as training samples, while the actual defect data of insulators in actual engineering is very rare and difficult to obtain. How to construct a high-precision and robust detection model in the case of small samples is a key issue to be solved urgently.</a:t>
            </a:r>
          </a:p>
          <a:p>
            <a:pPr algn="just"/>
            <a:r>
              <a:rPr lang="en-US" altLang="zh-CN" sz="4000" dirty="0"/>
              <a:t>2) Aerial insulator images have problems such as large differences in insulator scales and complex backgrounds, resulting in unobvious defect characteristics. How to strengthen the feature extraction ability of the detection network so that it can distinguish the subtle differences in the image, thereby more effectively segmenting the target and background, is a difficult problem.</a:t>
            </a:r>
          </a:p>
        </p:txBody>
      </p:sp>
      <p:sp>
        <p:nvSpPr>
          <p:cNvPr id="26" name="文本占位符 25"/>
          <p:cNvSpPr>
            <a:spLocks noGrp="1"/>
          </p:cNvSpPr>
          <p:nvPr>
            <p:ph type="body" sz="quarter" idx="151"/>
          </p:nvPr>
        </p:nvSpPr>
        <p:spPr>
          <a:xfrm>
            <a:off x="6540560" y="4758945"/>
            <a:ext cx="23842662" cy="2095377"/>
          </a:xfrm>
        </p:spPr>
        <p:txBody>
          <a:bodyPr>
            <a:normAutofit/>
          </a:bodyPr>
          <a:lstStyle/>
          <a:p>
            <a:r>
              <a:rPr lang="en-US" altLang="zh-CN" sz="3800" dirty="0"/>
              <a:t>YU Jinyun</a:t>
            </a:r>
            <a:r>
              <a:rPr lang="en-US" altLang="zh-CN" sz="3800" baseline="30000" dirty="0"/>
              <a:t>a</a:t>
            </a:r>
            <a:r>
              <a:rPr lang="en-US" altLang="zh-CN" sz="3800" dirty="0"/>
              <a:t>, LIU Kaipei</a:t>
            </a:r>
            <a:r>
              <a:rPr lang="en-US" altLang="zh-CN" sz="3800" baseline="30000" dirty="0"/>
              <a:t>a</a:t>
            </a:r>
            <a:r>
              <a:rPr lang="en-US" altLang="zh-CN" sz="3800" dirty="0"/>
              <a:t>, HE Min</a:t>
            </a:r>
            <a:r>
              <a:rPr lang="en-US" altLang="zh-CN" sz="3800" baseline="30000" dirty="0"/>
              <a:t>b</a:t>
            </a:r>
            <a:r>
              <a:rPr lang="en-US" altLang="zh-CN" sz="3800" dirty="0"/>
              <a:t>, QIN Liang</a:t>
            </a:r>
            <a:r>
              <a:rPr lang="en-US" altLang="zh-CN" sz="3800" baseline="30000" dirty="0"/>
              <a:t>a</a:t>
            </a:r>
          </a:p>
          <a:p>
            <a:r>
              <a:rPr lang="en-US" altLang="zh-CN" sz="3800" dirty="0"/>
              <a:t>a. School of electrical and automation, Wuhan University, Wuhan 430072,China</a:t>
            </a:r>
          </a:p>
          <a:p>
            <a:r>
              <a:rPr lang="en-US" altLang="zh-CN" sz="3800" dirty="0"/>
              <a:t>b. School of electronic and electrical engineering, Wuhan Textile University, Wuhan 430200, China </a:t>
            </a:r>
          </a:p>
          <a:p>
            <a:endParaRPr lang="zh-CN" altLang="en-US" sz="3800" dirty="0"/>
          </a:p>
        </p:txBody>
      </p:sp>
      <p:sp>
        <p:nvSpPr>
          <p:cNvPr id="27" name="文本占位符 26"/>
          <p:cNvSpPr>
            <a:spLocks noGrp="1"/>
          </p:cNvSpPr>
          <p:nvPr>
            <p:ph type="body" sz="quarter" idx="153"/>
          </p:nvPr>
        </p:nvSpPr>
        <p:spPr>
          <a:xfrm>
            <a:off x="6674674" y="2430631"/>
            <a:ext cx="23842662" cy="2487433"/>
          </a:xfrm>
        </p:spPr>
        <p:txBody>
          <a:bodyPr>
            <a:normAutofit/>
          </a:bodyPr>
          <a:lstStyle/>
          <a:p>
            <a:r>
              <a:rPr lang="en-US" altLang="zh-CN" sz="6800" dirty="0"/>
              <a:t>Insulator Defect Detection: A Detection Method of Target Search and Cascade Recognition </a:t>
            </a:r>
            <a:endParaRPr lang="zh-CN" altLang="en-US" sz="6800" dirty="0"/>
          </a:p>
        </p:txBody>
      </p:sp>
      <p:sp>
        <p:nvSpPr>
          <p:cNvPr id="29" name="文本占位符 26"/>
          <p:cNvSpPr txBox="1"/>
          <p:nvPr/>
        </p:nvSpPr>
        <p:spPr>
          <a:xfrm>
            <a:off x="6124422" y="-7307"/>
            <a:ext cx="25603153" cy="2268936"/>
          </a:xfrm>
          <a:prstGeom prst="rect">
            <a:avLst/>
          </a:prstGeom>
        </p:spPr>
        <p:txBody>
          <a:bodyPr anchor="t" anchorCtr="1">
            <a:noAutofit/>
          </a:bodyPr>
          <a:lstStyle>
            <a:lvl1pPr marL="0" indent="0" algn="ctr" defTabSz="4507865" rtl="0" eaLnBrk="1" latinLnBrk="0" hangingPunct="1">
              <a:spcBef>
                <a:spcPct val="20000"/>
              </a:spcBef>
              <a:buFontTx/>
              <a:buNone/>
              <a:defRPr sz="9600" b="1" kern="1200">
                <a:solidFill>
                  <a:schemeClr val="bg1"/>
                </a:solidFill>
                <a:latin typeface="Calibri" panose="020F0502020204030204" pitchFamily="34" charset="0"/>
                <a:ea typeface="+mn-ea"/>
                <a:cs typeface="Calibri" panose="020F0502020204030204" pitchFamily="34" charset="0"/>
              </a:defRPr>
            </a:lvl1pPr>
            <a:lvl2pPr marL="3662680" indent="-1408430" algn="l" defTabSz="4507865" rtl="0" eaLnBrk="1" latinLnBrk="0" hangingPunct="1">
              <a:spcBef>
                <a:spcPct val="20000"/>
              </a:spcBef>
              <a:buFontTx/>
              <a:buNone/>
              <a:defRPr sz="7200" kern="1200">
                <a:solidFill>
                  <a:schemeClr val="tx1"/>
                </a:solidFill>
                <a:latin typeface="+mn-lt"/>
                <a:ea typeface="+mn-ea"/>
                <a:cs typeface="+mn-cs"/>
              </a:defRPr>
            </a:lvl2pPr>
            <a:lvl3pPr marL="5634355" indent="-1127125" algn="l" defTabSz="4507865" rtl="0" eaLnBrk="1" latinLnBrk="0" hangingPunct="1">
              <a:spcBef>
                <a:spcPct val="20000"/>
              </a:spcBef>
              <a:buFontTx/>
              <a:buNone/>
              <a:defRPr sz="7200" kern="1200">
                <a:solidFill>
                  <a:schemeClr val="tx1"/>
                </a:solidFill>
                <a:latin typeface="+mn-lt"/>
                <a:ea typeface="+mn-ea"/>
                <a:cs typeface="+mn-cs"/>
              </a:defRPr>
            </a:lvl3pPr>
            <a:lvl4pPr marL="7888605" indent="-1127125" algn="l" defTabSz="4507865" rtl="0" eaLnBrk="1" latinLnBrk="0" hangingPunct="1">
              <a:spcBef>
                <a:spcPct val="20000"/>
              </a:spcBef>
              <a:buFontTx/>
              <a:buNone/>
              <a:defRPr sz="7200" kern="1200">
                <a:solidFill>
                  <a:schemeClr val="tx1"/>
                </a:solidFill>
                <a:latin typeface="+mn-lt"/>
                <a:ea typeface="+mn-ea"/>
                <a:cs typeface="+mn-cs"/>
              </a:defRPr>
            </a:lvl4pPr>
            <a:lvl5pPr marL="10142220" indent="-1127125" algn="l" defTabSz="4507865" rtl="0" eaLnBrk="1" latinLnBrk="0" hangingPunct="1">
              <a:spcBef>
                <a:spcPct val="20000"/>
              </a:spcBef>
              <a:buFontTx/>
              <a:buNone/>
              <a:defRPr sz="7200" kern="1200">
                <a:solidFill>
                  <a:schemeClr val="tx1"/>
                </a:solidFill>
                <a:latin typeface="+mn-lt"/>
                <a:ea typeface="+mn-ea"/>
                <a:cs typeface="+mn-cs"/>
              </a:defRPr>
            </a:lvl5pPr>
            <a:lvl6pPr marL="1239583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6pPr>
            <a:lvl7pPr marL="1465008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7pPr>
            <a:lvl8pPr marL="1690370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8pPr>
            <a:lvl9pPr marL="1915731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9pPr>
          </a:lstStyle>
          <a:p>
            <a:pPr algn="ctr"/>
            <a:r>
              <a:rPr lang="en-US" altLang="zh-CN" sz="7200" dirty="0">
                <a:latin typeface="Microsoft YaHei" panose="020B0503020204020204" pitchFamily="34" charset="-122"/>
                <a:ea typeface="Microsoft YaHei" panose="020B0503020204020204" pitchFamily="34" charset="-122"/>
              </a:rPr>
              <a:t>2024 4</a:t>
            </a:r>
            <a:r>
              <a:rPr lang="en-US" altLang="zh-CN" sz="7200" baseline="30000" dirty="0">
                <a:latin typeface="Microsoft YaHei" panose="020B0503020204020204" pitchFamily="34" charset="-122"/>
                <a:ea typeface="Microsoft YaHei" panose="020B0503020204020204" pitchFamily="34" charset="-122"/>
              </a:rPr>
              <a:t>th</a:t>
            </a:r>
            <a:r>
              <a:rPr lang="en-US" altLang="zh-CN" sz="7200" b="1" i="0" baseline="30000" dirty="0">
                <a:effectLst/>
                <a:latin typeface="Microsoft YaHei" panose="020B0503020204020204" pitchFamily="34" charset="-122"/>
                <a:ea typeface="Microsoft YaHei" panose="020B0503020204020204" pitchFamily="34" charset="-122"/>
              </a:rPr>
              <a:t> </a:t>
            </a:r>
            <a:r>
              <a:rPr lang="en-US" altLang="zh-CN" sz="7200" b="1" i="0" dirty="0">
                <a:effectLst/>
                <a:latin typeface="Microsoft YaHei" panose="020B0503020204020204" pitchFamily="34" charset="-122"/>
                <a:ea typeface="Microsoft YaHei" panose="020B0503020204020204" pitchFamily="34" charset="-122"/>
              </a:rPr>
              <a:t>International Conference on</a:t>
            </a:r>
          </a:p>
          <a:p>
            <a:pPr algn="ctr"/>
            <a:r>
              <a:rPr lang="en-US" altLang="zh-CN" sz="7200" b="1" i="0" dirty="0">
                <a:effectLst/>
                <a:latin typeface="Microsoft YaHei" panose="020B0503020204020204" pitchFamily="34" charset="-122"/>
                <a:ea typeface="Microsoft YaHei" panose="020B0503020204020204" pitchFamily="34" charset="-122"/>
              </a:rPr>
              <a:t>Education, Language and Art  (ICELA 2024)</a:t>
            </a:r>
            <a:endParaRPr lang="en-US" altLang="zh-CN" sz="71400" dirty="0"/>
          </a:p>
        </p:txBody>
      </p:sp>
      <p:sp>
        <p:nvSpPr>
          <p:cNvPr id="39" name="文本占位符 23"/>
          <p:cNvSpPr txBox="1"/>
          <p:nvPr/>
        </p:nvSpPr>
        <p:spPr>
          <a:xfrm>
            <a:off x="16765549" y="7498995"/>
            <a:ext cx="15462655" cy="1828350"/>
          </a:xfrm>
          <a:prstGeom prst="rect">
            <a:avLst/>
          </a:prstGeom>
        </p:spPr>
        <p:txBody>
          <a:bodyPr wrap="square" lIns="234774" tIns="234774" rIns="234774" bIns="234774">
            <a:spAutoFit/>
          </a:bodyPr>
          <a:lstStyle>
            <a:lvl1pPr marL="0" indent="0" algn="l" defTabSz="4507865" rtl="0" eaLnBrk="1" latinLnBrk="0" hangingPunct="1">
              <a:spcBef>
                <a:spcPct val="20000"/>
              </a:spcBef>
              <a:buFont typeface="Arial" panose="020B0604020202020204" pitchFamily="34" charset="0"/>
              <a:buNone/>
              <a:defRPr sz="2800" kern="1200">
                <a:solidFill>
                  <a:schemeClr val="tx1"/>
                </a:solidFill>
                <a:latin typeface="Calibri" panose="020F0502020204030204" pitchFamily="34" charset="0"/>
                <a:ea typeface="+mn-ea"/>
                <a:cs typeface="Calibri" panose="020F0502020204030204" pitchFamily="34" charset="0"/>
              </a:defRPr>
            </a:lvl1pPr>
            <a:lvl2pPr marL="1525905" indent="-586740"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2pPr>
            <a:lvl3pPr marL="2112645" indent="-586740"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3pPr>
            <a:lvl4pPr marL="2758440" indent="-645795"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4pPr>
            <a:lvl5pPr marL="3228340" indent="-469265"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5pPr>
            <a:lvl6pPr marL="1239583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6pPr>
            <a:lvl7pPr marL="1465008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7pPr>
            <a:lvl8pPr marL="1690370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8pPr>
            <a:lvl9pPr marL="1915731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9pPr>
          </a:lstStyle>
          <a:p>
            <a:pPr marL="571500" indent="-571500">
              <a:buFont typeface="Arial" panose="020B0604020202020204" pitchFamily="34" charset="0"/>
              <a:buChar char="•"/>
            </a:pPr>
            <a:r>
              <a:rPr lang="en-US" altLang="zh-CN" sz="4000" i="1" dirty="0"/>
              <a:t>Model Comparison</a:t>
            </a:r>
          </a:p>
          <a:p>
            <a:r>
              <a:rPr lang="en-US" altLang="zh-CN" sz="4000" dirty="0"/>
              <a:t> </a:t>
            </a:r>
          </a:p>
        </p:txBody>
      </p:sp>
      <p:sp>
        <p:nvSpPr>
          <p:cNvPr id="40" name="文本框 39"/>
          <p:cNvSpPr txBox="1"/>
          <p:nvPr/>
        </p:nvSpPr>
        <p:spPr>
          <a:xfrm>
            <a:off x="16980822" y="21218323"/>
            <a:ext cx="16372114" cy="523220"/>
          </a:xfrm>
          <a:prstGeom prst="rect">
            <a:avLst/>
          </a:prstGeom>
          <a:noFill/>
        </p:spPr>
        <p:txBody>
          <a:bodyPr wrap="square">
            <a:spAutoFit/>
          </a:bodyPr>
          <a:lstStyle/>
          <a:p>
            <a:pPr marL="0" marR="0" lvl="0" indent="0" algn="l" defTabSz="4507865"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Fig. 3 Pixel-level ROC curves for the location task</a:t>
            </a:r>
            <a:r>
              <a:rPr lang="en-US" altLang="zh-CN" sz="2800" dirty="0">
                <a:solidFill>
                  <a:prstClr val="black"/>
                </a:solidFill>
              </a:rPr>
              <a:t> and image-level </a:t>
            </a:r>
            <a:r>
              <a:rPr kumimoji="0" lang="en-US" altLang="zh-CN" sz="2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ROC curves for the classification task</a:t>
            </a:r>
          </a:p>
        </p:txBody>
      </p:sp>
      <p:sp>
        <p:nvSpPr>
          <p:cNvPr id="49" name="Rectangle 3"/>
          <p:cNvSpPr>
            <a:spLocks noChangeArrowheads="1"/>
          </p:cNvSpPr>
          <p:nvPr/>
        </p:nvSpPr>
        <p:spPr bwMode="auto">
          <a:xfrm>
            <a:off x="18925999" y="8570623"/>
            <a:ext cx="4563508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151130" algn="l" defTabSz="914400" rtl="0" eaLnBrk="0" fontAlgn="base" latinLnBrk="0" hangingPunct="0">
              <a:lnSpc>
                <a:spcPct val="100000"/>
              </a:lnSpc>
              <a:spcBef>
                <a:spcPct val="0"/>
              </a:spcBef>
              <a:spcAft>
                <a:spcPct val="0"/>
              </a:spcAft>
              <a:buClrTx/>
              <a:buSzTx/>
              <a:buFontTx/>
              <a:buNone/>
            </a:pPr>
            <a:r>
              <a:rPr lang="en-US" altLang="zh-CN" sz="3200" dirty="0">
                <a:solidFill>
                  <a:prstClr val="black"/>
                </a:solidFill>
                <a:latin typeface="Calibri" panose="020F0502020204030204"/>
                <a:ea typeface="宋体" panose="02010600030101010101" pitchFamily="2" charset="-122"/>
              </a:rPr>
              <a:t>Table 1 Comparison of evaluation indicators of different models</a:t>
            </a:r>
          </a:p>
          <a:p>
            <a:pPr marL="0" marR="0" lvl="0" indent="151130" algn="l" defTabSz="914400" rtl="0" eaLnBrk="0" fontAlgn="base" latinLnBrk="0" hangingPunct="0">
              <a:lnSpc>
                <a:spcPct val="100000"/>
              </a:lnSpc>
              <a:spcBef>
                <a:spcPct val="0"/>
              </a:spcBef>
              <a:spcAft>
                <a:spcPct val="0"/>
              </a:spcAft>
              <a:buClrTx/>
              <a:buSzTx/>
              <a:buFontTx/>
              <a:buNone/>
            </a:pPr>
            <a:endParaRPr kumimoji="0" lang="en-US" altLang="zh-CN" sz="1400" b="0" i="0" u="none" strike="noStrike" cap="none" normalizeH="0" baseline="0" dirty="0">
              <a:ln>
                <a:noFill/>
              </a:ln>
              <a:solidFill>
                <a:schemeClr val="tx1"/>
              </a:solidFill>
              <a:effectLst/>
              <a:latin typeface="Arial" panose="020B0604020202020204" pitchFamily="34" charset="0"/>
            </a:endParaRPr>
          </a:p>
        </p:txBody>
      </p:sp>
      <p:graphicFrame>
        <p:nvGraphicFramePr>
          <p:cNvPr id="51" name="表格 51"/>
          <p:cNvGraphicFramePr>
            <a:graphicFrameLocks noGrp="1"/>
          </p:cNvGraphicFramePr>
          <p:nvPr>
            <p:extLst>
              <p:ext uri="{D42A27DB-BD31-4B8C-83A1-F6EECF244321}">
                <p14:modId xmlns:p14="http://schemas.microsoft.com/office/powerpoint/2010/main" val="2106070311"/>
              </p:ext>
            </p:extLst>
          </p:nvPr>
        </p:nvGraphicFramePr>
        <p:xfrm>
          <a:off x="17935398" y="9288403"/>
          <a:ext cx="13135150" cy="6390782"/>
        </p:xfrm>
        <a:graphic>
          <a:graphicData uri="http://schemas.openxmlformats.org/drawingml/2006/table">
            <a:tbl>
              <a:tblPr firstRow="1" bandRow="1">
                <a:tableStyleId>{93296810-A885-4BE3-A3E7-6D5BEEA58F35}</a:tableStyleId>
              </a:tblPr>
              <a:tblGrid>
                <a:gridCol w="2282181">
                  <a:extLst>
                    <a:ext uri="{9D8B030D-6E8A-4147-A177-3AD203B41FA5}">
                      <a16:colId xmlns:a16="http://schemas.microsoft.com/office/drawing/2014/main" val="20000"/>
                    </a:ext>
                  </a:extLst>
                </a:gridCol>
                <a:gridCol w="1606911">
                  <a:extLst>
                    <a:ext uri="{9D8B030D-6E8A-4147-A177-3AD203B41FA5}">
                      <a16:colId xmlns:a16="http://schemas.microsoft.com/office/drawing/2014/main" val="20001"/>
                    </a:ext>
                  </a:extLst>
                </a:gridCol>
                <a:gridCol w="1445269">
                  <a:extLst>
                    <a:ext uri="{9D8B030D-6E8A-4147-A177-3AD203B41FA5}">
                      <a16:colId xmlns:a16="http://schemas.microsoft.com/office/drawing/2014/main" val="20002"/>
                    </a:ext>
                  </a:extLst>
                </a:gridCol>
                <a:gridCol w="1597402">
                  <a:extLst>
                    <a:ext uri="{9D8B030D-6E8A-4147-A177-3AD203B41FA5}">
                      <a16:colId xmlns:a16="http://schemas.microsoft.com/office/drawing/2014/main" val="20003"/>
                    </a:ext>
                  </a:extLst>
                </a:gridCol>
                <a:gridCol w="1540353">
                  <a:extLst>
                    <a:ext uri="{9D8B030D-6E8A-4147-A177-3AD203B41FA5}">
                      <a16:colId xmlns:a16="http://schemas.microsoft.com/office/drawing/2014/main" val="20004"/>
                    </a:ext>
                  </a:extLst>
                </a:gridCol>
                <a:gridCol w="1587894">
                  <a:extLst>
                    <a:ext uri="{9D8B030D-6E8A-4147-A177-3AD203B41FA5}">
                      <a16:colId xmlns:a16="http://schemas.microsoft.com/office/drawing/2014/main" val="20005"/>
                    </a:ext>
                  </a:extLst>
                </a:gridCol>
                <a:gridCol w="1537570">
                  <a:extLst>
                    <a:ext uri="{9D8B030D-6E8A-4147-A177-3AD203B41FA5}">
                      <a16:colId xmlns:a16="http://schemas.microsoft.com/office/drawing/2014/main" val="20006"/>
                    </a:ext>
                  </a:extLst>
                </a:gridCol>
                <a:gridCol w="1537570">
                  <a:extLst>
                    <a:ext uri="{9D8B030D-6E8A-4147-A177-3AD203B41FA5}">
                      <a16:colId xmlns:a16="http://schemas.microsoft.com/office/drawing/2014/main" val="20007"/>
                    </a:ext>
                  </a:extLst>
                </a:gridCol>
              </a:tblGrid>
              <a:tr h="840192">
                <a:tc>
                  <a:txBody>
                    <a:bodyPr/>
                    <a:lstStyle/>
                    <a:p>
                      <a:pPr algn="ctr">
                        <a:lnSpc>
                          <a:spcPct val="100000"/>
                        </a:lnSpc>
                        <a:spcAft>
                          <a:spcPts val="0"/>
                        </a:spcAft>
                      </a:pPr>
                      <a:r>
                        <a:rPr lang="en-US" sz="2800" dirty="0"/>
                        <a:t>Model</a:t>
                      </a:r>
                      <a:endParaRPr lang="zh-CN" altLang="en-US" sz="2800" dirty="0"/>
                    </a:p>
                  </a:txBody>
                  <a:tcPr marL="68580" marR="68580" marT="0" marB="0" anchor="ctr"/>
                </a:tc>
                <a:tc>
                  <a:txBody>
                    <a:bodyPr/>
                    <a:lstStyle/>
                    <a:p>
                      <a:pPr algn="ctr">
                        <a:lnSpc>
                          <a:spcPct val="100000"/>
                        </a:lnSpc>
                        <a:spcAft>
                          <a:spcPts val="0"/>
                        </a:spcAft>
                      </a:pPr>
                      <a:r>
                        <a:rPr lang="en-US" sz="2800" dirty="0"/>
                        <a:t>AUC</a:t>
                      </a:r>
                      <a:endParaRPr lang="zh-CN" altLang="en-US" sz="2800" dirty="0"/>
                    </a:p>
                  </a:txBody>
                  <a:tcPr marL="68580" marR="68580" marT="0" marB="0" anchor="ctr"/>
                </a:tc>
                <a:tc>
                  <a:txBody>
                    <a:bodyPr/>
                    <a:lstStyle/>
                    <a:p>
                      <a:pPr algn="ctr">
                        <a:lnSpc>
                          <a:spcPct val="100000"/>
                        </a:lnSpc>
                        <a:spcAft>
                          <a:spcPts val="0"/>
                        </a:spcAft>
                      </a:pPr>
                      <a:r>
                        <a:rPr lang="en-US" sz="2800" dirty="0"/>
                        <a:t>IoU</a:t>
                      </a:r>
                      <a:endParaRPr lang="zh-CN" altLang="en-US" sz="2800" dirty="0"/>
                    </a:p>
                  </a:txBody>
                  <a:tcPr marL="68580" marR="68580" marT="0" marB="0" anchor="ctr"/>
                </a:tc>
                <a:tc>
                  <a:txBody>
                    <a:bodyPr/>
                    <a:lstStyle/>
                    <a:p>
                      <a:pPr algn="ctr">
                        <a:lnSpc>
                          <a:spcPct val="100000"/>
                        </a:lnSpc>
                        <a:spcAft>
                          <a:spcPts val="0"/>
                        </a:spcAft>
                      </a:pPr>
                      <a:r>
                        <a:rPr lang="en-US" sz="2800" dirty="0"/>
                        <a:t>accuracy</a:t>
                      </a:r>
                      <a:endParaRPr lang="zh-CN" altLang="en-US" sz="2800" dirty="0"/>
                    </a:p>
                  </a:txBody>
                  <a:tcPr marL="68580" marR="68580" marT="0" marB="0" anchor="ctr"/>
                </a:tc>
                <a:tc>
                  <a:txBody>
                    <a:bodyPr/>
                    <a:lstStyle/>
                    <a:p>
                      <a:pPr algn="ctr">
                        <a:lnSpc>
                          <a:spcPct val="100000"/>
                        </a:lnSpc>
                        <a:spcAft>
                          <a:spcPts val="0"/>
                        </a:spcAft>
                      </a:pPr>
                      <a:r>
                        <a:rPr lang="en-US" sz="2800" dirty="0"/>
                        <a:t>F1-score</a:t>
                      </a:r>
                      <a:endParaRPr lang="zh-CN" altLang="en-US" sz="2800" dirty="0"/>
                    </a:p>
                  </a:txBody>
                  <a:tcPr marL="68580" marR="68580" marT="0" marB="0" anchor="ctr"/>
                </a:tc>
                <a:tc>
                  <a:txBody>
                    <a:bodyPr/>
                    <a:lstStyle/>
                    <a:p>
                      <a:pPr algn="ctr">
                        <a:lnSpc>
                          <a:spcPct val="100000"/>
                        </a:lnSpc>
                        <a:spcAft>
                          <a:spcPts val="0"/>
                        </a:spcAft>
                      </a:pPr>
                      <a:r>
                        <a:rPr lang="en-US" sz="2800" dirty="0"/>
                        <a:t>precision</a:t>
                      </a:r>
                      <a:endParaRPr lang="zh-CN" altLang="en-US" sz="2800" dirty="0"/>
                    </a:p>
                  </a:txBody>
                  <a:tcPr marL="68580" marR="68580" marT="0" marB="0" anchor="ctr"/>
                </a:tc>
                <a:tc>
                  <a:txBody>
                    <a:bodyPr/>
                    <a:lstStyle/>
                    <a:p>
                      <a:pPr algn="ctr">
                        <a:lnSpc>
                          <a:spcPct val="100000"/>
                        </a:lnSpc>
                        <a:spcAft>
                          <a:spcPts val="0"/>
                        </a:spcAft>
                      </a:pPr>
                      <a:r>
                        <a:rPr lang="en-US" sz="2800" dirty="0"/>
                        <a:t>recall</a:t>
                      </a:r>
                      <a:endParaRPr lang="zh-CN" altLang="en-US" sz="2800" dirty="0"/>
                    </a:p>
                  </a:txBody>
                  <a:tcPr marL="68580" marR="68580" marT="0" marB="0" anchor="ctr"/>
                </a:tc>
                <a:tc>
                  <a:txBody>
                    <a:bodyPr/>
                    <a:lstStyle/>
                    <a:p>
                      <a:pPr algn="ctr">
                        <a:lnSpc>
                          <a:spcPct val="100000"/>
                        </a:lnSpc>
                        <a:spcAft>
                          <a:spcPts val="0"/>
                        </a:spcAft>
                      </a:pPr>
                      <a:r>
                        <a:rPr lang="en-US" altLang="zh-CN" sz="2800" dirty="0"/>
                        <a:t>FPS</a:t>
                      </a:r>
                      <a:endParaRPr lang="zh-CN" altLang="en-US" sz="2800" dirty="0"/>
                    </a:p>
                  </a:txBody>
                  <a:tcPr marL="68580" marR="68580" marT="0" marB="0" anchor="ctr"/>
                </a:tc>
                <a:extLst>
                  <a:ext uri="{0D108BD9-81ED-4DB2-BD59-A6C34878D82A}">
                    <a16:rowId xmlns:a16="http://schemas.microsoft.com/office/drawing/2014/main" val="10000"/>
                  </a:ext>
                </a:extLst>
              </a:tr>
              <a:tr h="695035">
                <a:tc>
                  <a:txBody>
                    <a:bodyPr/>
                    <a:lstStyle/>
                    <a:p>
                      <a:pPr algn="ctr">
                        <a:lnSpc>
                          <a:spcPct val="100000"/>
                        </a:lnSpc>
                        <a:spcAft>
                          <a:spcPts val="0"/>
                        </a:spcAft>
                      </a:pPr>
                      <a:r>
                        <a:rPr lang="en-US" sz="2800" dirty="0"/>
                        <a:t>UNet_Dec</a:t>
                      </a:r>
                      <a:endParaRPr lang="zh-CN" altLang="en-US" sz="2800" dirty="0"/>
                    </a:p>
                  </a:txBody>
                  <a:tcPr marL="68580" marR="68580" marT="0" marB="0" anchor="ctr"/>
                </a:tc>
                <a:tc>
                  <a:txBody>
                    <a:bodyPr/>
                    <a:lstStyle/>
                    <a:p>
                      <a:pPr algn="ctr">
                        <a:lnSpc>
                          <a:spcPct val="100000"/>
                        </a:lnSpc>
                        <a:spcAft>
                          <a:spcPts val="0"/>
                        </a:spcAft>
                      </a:pPr>
                      <a:r>
                        <a:rPr lang="en-US" sz="2800" dirty="0"/>
                        <a:t>0.8369</a:t>
                      </a:r>
                      <a:endParaRPr lang="zh-CN" altLang="en-US" sz="2800" dirty="0"/>
                    </a:p>
                  </a:txBody>
                  <a:tcPr marL="68580" marR="68580" marT="0" marB="0" anchor="ctr"/>
                </a:tc>
                <a:tc>
                  <a:txBody>
                    <a:bodyPr/>
                    <a:lstStyle/>
                    <a:p>
                      <a:pPr algn="ctr">
                        <a:lnSpc>
                          <a:spcPct val="100000"/>
                        </a:lnSpc>
                        <a:spcAft>
                          <a:spcPts val="0"/>
                        </a:spcAft>
                      </a:pPr>
                      <a:r>
                        <a:rPr lang="en-US" sz="2800" dirty="0"/>
                        <a:t>0.050</a:t>
                      </a:r>
                      <a:endParaRPr lang="zh-CN" altLang="en-US" sz="2800" dirty="0"/>
                    </a:p>
                  </a:txBody>
                  <a:tcPr marL="68580" marR="68580" marT="0" marB="0" anchor="ctr"/>
                </a:tc>
                <a:tc>
                  <a:txBody>
                    <a:bodyPr/>
                    <a:lstStyle/>
                    <a:p>
                      <a:pPr algn="ctr">
                        <a:lnSpc>
                          <a:spcPct val="100000"/>
                        </a:lnSpc>
                        <a:spcAft>
                          <a:spcPts val="0"/>
                        </a:spcAft>
                      </a:pPr>
                      <a:r>
                        <a:rPr lang="en-US" sz="2800" dirty="0"/>
                        <a:t>0.9487</a:t>
                      </a:r>
                      <a:endParaRPr lang="zh-CN" altLang="en-US" sz="2800" dirty="0"/>
                    </a:p>
                  </a:txBody>
                  <a:tcPr marL="68580" marR="68580" marT="0" marB="0" anchor="ctr"/>
                </a:tc>
                <a:tc>
                  <a:txBody>
                    <a:bodyPr/>
                    <a:lstStyle/>
                    <a:p>
                      <a:pPr algn="ctr">
                        <a:lnSpc>
                          <a:spcPct val="100000"/>
                        </a:lnSpc>
                        <a:spcAft>
                          <a:spcPts val="0"/>
                        </a:spcAft>
                      </a:pPr>
                      <a:r>
                        <a:rPr lang="en-US" sz="2800" dirty="0"/>
                        <a:t>0.9487</a:t>
                      </a:r>
                      <a:endParaRPr lang="zh-CN" altLang="en-US" sz="2800" dirty="0"/>
                    </a:p>
                  </a:txBody>
                  <a:tcPr marL="68580" marR="68580" marT="0" marB="0" anchor="ctr"/>
                </a:tc>
                <a:tc>
                  <a:txBody>
                    <a:bodyPr/>
                    <a:lstStyle/>
                    <a:p>
                      <a:pPr algn="ctr">
                        <a:lnSpc>
                          <a:spcPct val="100000"/>
                        </a:lnSpc>
                        <a:spcAft>
                          <a:spcPts val="0"/>
                        </a:spcAft>
                      </a:pPr>
                      <a:r>
                        <a:rPr lang="en-US" sz="2800" dirty="0"/>
                        <a:t>0.9524</a:t>
                      </a:r>
                      <a:endParaRPr lang="zh-CN" altLang="en-US" sz="2800" dirty="0"/>
                    </a:p>
                  </a:txBody>
                  <a:tcPr marL="68580" marR="68580" marT="0" marB="0" anchor="ctr"/>
                </a:tc>
                <a:tc>
                  <a:txBody>
                    <a:bodyPr/>
                    <a:lstStyle/>
                    <a:p>
                      <a:pPr algn="ctr">
                        <a:lnSpc>
                          <a:spcPct val="100000"/>
                        </a:lnSpc>
                        <a:spcAft>
                          <a:spcPts val="0"/>
                        </a:spcAft>
                      </a:pPr>
                      <a:r>
                        <a:rPr lang="en-US" sz="2800" dirty="0"/>
                        <a:t>0.9500</a:t>
                      </a:r>
                      <a:endParaRPr lang="zh-CN" altLang="en-US" sz="2800" dirty="0"/>
                    </a:p>
                  </a:txBody>
                  <a:tcPr marL="68580" marR="68580" marT="0" marB="0" anchor="ctr"/>
                </a:tc>
                <a:tc>
                  <a:txBody>
                    <a:bodyPr/>
                    <a:lstStyle/>
                    <a:p>
                      <a:pPr algn="ctr">
                        <a:lnSpc>
                          <a:spcPct val="100000"/>
                        </a:lnSpc>
                        <a:spcAft>
                          <a:spcPts val="0"/>
                        </a:spcAft>
                      </a:pPr>
                      <a:r>
                        <a:rPr lang="en-US" altLang="zh-CN" sz="2800" dirty="0"/>
                        <a:t>0.032</a:t>
                      </a:r>
                      <a:endParaRPr lang="zh-CN" altLang="en-US" sz="2800" dirty="0"/>
                    </a:p>
                  </a:txBody>
                  <a:tcPr marL="68580" marR="68580" marT="0" marB="0" anchor="ctr"/>
                </a:tc>
                <a:extLst>
                  <a:ext uri="{0D108BD9-81ED-4DB2-BD59-A6C34878D82A}">
                    <a16:rowId xmlns:a16="http://schemas.microsoft.com/office/drawing/2014/main" val="10001"/>
                  </a:ext>
                </a:extLst>
              </a:tr>
              <a:tr h="695035">
                <a:tc>
                  <a:txBody>
                    <a:bodyPr/>
                    <a:lstStyle/>
                    <a:p>
                      <a:pPr algn="ctr">
                        <a:lnSpc>
                          <a:spcPct val="100000"/>
                        </a:lnSpc>
                        <a:spcAft>
                          <a:spcPts val="0"/>
                        </a:spcAft>
                      </a:pPr>
                      <a:r>
                        <a:rPr lang="en-US" sz="2800"/>
                        <a:t>UNet_fc</a:t>
                      </a:r>
                      <a:endParaRPr lang="zh-CN" altLang="en-US" sz="2800"/>
                    </a:p>
                  </a:txBody>
                  <a:tcPr marL="68580" marR="68580" marT="0" marB="0" anchor="ctr"/>
                </a:tc>
                <a:tc>
                  <a:txBody>
                    <a:bodyPr/>
                    <a:lstStyle/>
                    <a:p>
                      <a:pPr algn="ctr">
                        <a:lnSpc>
                          <a:spcPct val="100000"/>
                        </a:lnSpc>
                        <a:spcAft>
                          <a:spcPts val="0"/>
                        </a:spcAft>
                      </a:pPr>
                      <a:r>
                        <a:rPr lang="en-US" sz="2800" dirty="0"/>
                        <a:t>0.6895</a:t>
                      </a:r>
                      <a:endParaRPr lang="zh-CN" altLang="en-US" sz="2800" dirty="0"/>
                    </a:p>
                  </a:txBody>
                  <a:tcPr marL="68580" marR="68580" marT="0" marB="0" anchor="ctr"/>
                </a:tc>
                <a:tc>
                  <a:txBody>
                    <a:bodyPr/>
                    <a:lstStyle/>
                    <a:p>
                      <a:pPr algn="ctr">
                        <a:lnSpc>
                          <a:spcPct val="100000"/>
                        </a:lnSpc>
                        <a:spcAft>
                          <a:spcPts val="0"/>
                        </a:spcAft>
                      </a:pPr>
                      <a:r>
                        <a:rPr lang="en-US" sz="2800" dirty="0"/>
                        <a:t>0.0342</a:t>
                      </a:r>
                      <a:endParaRPr lang="zh-CN" altLang="en-US" sz="2800" dirty="0"/>
                    </a:p>
                  </a:txBody>
                  <a:tcPr marL="68580" marR="68580" marT="0" marB="0" anchor="ctr"/>
                </a:tc>
                <a:tc>
                  <a:txBody>
                    <a:bodyPr/>
                    <a:lstStyle/>
                    <a:p>
                      <a:pPr algn="ctr">
                        <a:lnSpc>
                          <a:spcPct val="100000"/>
                        </a:lnSpc>
                        <a:spcAft>
                          <a:spcPts val="0"/>
                        </a:spcAft>
                      </a:pPr>
                      <a:r>
                        <a:rPr lang="en-US" sz="2800" dirty="0"/>
                        <a:t>0.8333</a:t>
                      </a:r>
                      <a:endParaRPr lang="zh-CN" altLang="en-US" sz="2800" dirty="0"/>
                    </a:p>
                  </a:txBody>
                  <a:tcPr marL="68580" marR="68580" marT="0" marB="0" anchor="ctr"/>
                </a:tc>
                <a:tc>
                  <a:txBody>
                    <a:bodyPr/>
                    <a:lstStyle/>
                    <a:p>
                      <a:pPr algn="ctr">
                        <a:lnSpc>
                          <a:spcPct val="100000"/>
                        </a:lnSpc>
                        <a:spcAft>
                          <a:spcPts val="0"/>
                        </a:spcAft>
                      </a:pPr>
                      <a:r>
                        <a:rPr lang="en-US" sz="2800" dirty="0"/>
                        <a:t>0.8311</a:t>
                      </a:r>
                      <a:endParaRPr lang="zh-CN" altLang="en-US" sz="2800" dirty="0"/>
                    </a:p>
                  </a:txBody>
                  <a:tcPr marL="68580" marR="68580" marT="0" marB="0" anchor="ctr"/>
                </a:tc>
                <a:tc>
                  <a:txBody>
                    <a:bodyPr/>
                    <a:lstStyle/>
                    <a:p>
                      <a:pPr algn="ctr">
                        <a:lnSpc>
                          <a:spcPct val="100000"/>
                        </a:lnSpc>
                        <a:spcAft>
                          <a:spcPts val="0"/>
                        </a:spcAft>
                      </a:pPr>
                      <a:r>
                        <a:rPr lang="en-US" sz="2800" dirty="0"/>
                        <a:t>0.8603</a:t>
                      </a:r>
                      <a:endParaRPr lang="zh-CN" altLang="en-US" sz="2800" dirty="0"/>
                    </a:p>
                  </a:txBody>
                  <a:tcPr marL="68580" marR="68580" marT="0" marB="0" anchor="ctr"/>
                </a:tc>
                <a:tc>
                  <a:txBody>
                    <a:bodyPr/>
                    <a:lstStyle/>
                    <a:p>
                      <a:pPr algn="ctr">
                        <a:lnSpc>
                          <a:spcPct val="100000"/>
                        </a:lnSpc>
                        <a:spcAft>
                          <a:spcPts val="0"/>
                        </a:spcAft>
                      </a:pPr>
                      <a:r>
                        <a:rPr lang="en-US" sz="2800" dirty="0"/>
                        <a:t>0.8368</a:t>
                      </a:r>
                      <a:endParaRPr lang="zh-CN" altLang="en-US" sz="2800" dirty="0"/>
                    </a:p>
                  </a:txBody>
                  <a:tcPr marL="68580" marR="68580" marT="0" marB="0" anchor="ctr"/>
                </a:tc>
                <a:tc>
                  <a:txBody>
                    <a:bodyPr/>
                    <a:lstStyle/>
                    <a:p>
                      <a:pPr algn="ctr">
                        <a:lnSpc>
                          <a:spcPct val="100000"/>
                        </a:lnSpc>
                        <a:spcAft>
                          <a:spcPts val="0"/>
                        </a:spcAft>
                      </a:pPr>
                      <a:r>
                        <a:rPr lang="en-US" altLang="zh-CN" sz="2800" dirty="0"/>
                        <a:t>0.0317</a:t>
                      </a:r>
                      <a:endParaRPr lang="zh-CN" altLang="en-US" sz="2800" dirty="0"/>
                    </a:p>
                  </a:txBody>
                  <a:tcPr marL="68580" marR="68580" marT="0" marB="0" anchor="ctr"/>
                </a:tc>
                <a:extLst>
                  <a:ext uri="{0D108BD9-81ED-4DB2-BD59-A6C34878D82A}">
                    <a16:rowId xmlns:a16="http://schemas.microsoft.com/office/drawing/2014/main" val="10002"/>
                  </a:ext>
                </a:extLst>
              </a:tr>
              <a:tr h="2075415">
                <a:tc>
                  <a:txBody>
                    <a:bodyPr/>
                    <a:lstStyle/>
                    <a:p>
                      <a:pPr algn="ctr">
                        <a:lnSpc>
                          <a:spcPct val="100000"/>
                        </a:lnSpc>
                        <a:spcAft>
                          <a:spcPts val="0"/>
                        </a:spcAft>
                      </a:pPr>
                      <a:r>
                        <a:rPr lang="en-US" sz="2800"/>
                        <a:t>Seg_Dec</a:t>
                      </a:r>
                      <a:endParaRPr lang="zh-CN" altLang="en-US" sz="2800"/>
                    </a:p>
                  </a:txBody>
                  <a:tcPr marL="68580" marR="68580" marT="0" marB="0" anchor="ctr"/>
                </a:tc>
                <a:tc>
                  <a:txBody>
                    <a:bodyPr/>
                    <a:lstStyle/>
                    <a:p>
                      <a:pPr algn="ctr">
                        <a:lnSpc>
                          <a:spcPct val="100000"/>
                        </a:lnSpc>
                        <a:spcAft>
                          <a:spcPts val="0"/>
                        </a:spcAft>
                      </a:pPr>
                      <a:r>
                        <a:rPr lang="en-US" sz="2800"/>
                        <a:t>0.5000</a:t>
                      </a:r>
                      <a:endParaRPr lang="zh-CN" altLang="en-US" sz="2800"/>
                    </a:p>
                  </a:txBody>
                  <a:tcPr marL="68580" marR="68580" marT="0" marB="0" anchor="ctr"/>
                </a:tc>
                <a:tc>
                  <a:txBody>
                    <a:bodyPr/>
                    <a:lstStyle/>
                    <a:p>
                      <a:pPr algn="ctr">
                        <a:lnSpc>
                          <a:spcPct val="100000"/>
                        </a:lnSpc>
                        <a:spcAft>
                          <a:spcPts val="0"/>
                        </a:spcAft>
                      </a:pPr>
                      <a:r>
                        <a:rPr lang="en-US" sz="2800"/>
                        <a:t>0.0</a:t>
                      </a:r>
                      <a:endParaRPr lang="zh-CN" altLang="en-US" sz="2800"/>
                    </a:p>
                  </a:txBody>
                  <a:tcPr marL="68580" marR="68580" marT="0" marB="0" anchor="ctr"/>
                </a:tc>
                <a:tc>
                  <a:txBody>
                    <a:bodyPr/>
                    <a:lstStyle/>
                    <a:p>
                      <a:pPr algn="ctr">
                        <a:lnSpc>
                          <a:spcPct val="100000"/>
                        </a:lnSpc>
                        <a:spcAft>
                          <a:spcPts val="0"/>
                        </a:spcAft>
                      </a:pPr>
                      <a:r>
                        <a:rPr lang="en-US" sz="2800" dirty="0"/>
                        <a:t>0.6410</a:t>
                      </a:r>
                      <a:endParaRPr lang="zh-CN" altLang="en-US" sz="2800" dirty="0"/>
                    </a:p>
                  </a:txBody>
                  <a:tcPr marL="68580" marR="68580" marT="0" marB="0" anchor="ctr"/>
                </a:tc>
                <a:tc>
                  <a:txBody>
                    <a:bodyPr/>
                    <a:lstStyle/>
                    <a:p>
                      <a:pPr algn="ctr">
                        <a:lnSpc>
                          <a:spcPct val="100000"/>
                        </a:lnSpc>
                        <a:spcAft>
                          <a:spcPts val="0"/>
                        </a:spcAft>
                      </a:pPr>
                      <a:r>
                        <a:rPr lang="en-US" sz="2800" dirty="0"/>
                        <a:t>0.6253</a:t>
                      </a:r>
                      <a:endParaRPr lang="zh-CN" altLang="en-US" sz="2800" dirty="0"/>
                    </a:p>
                  </a:txBody>
                  <a:tcPr marL="68580" marR="68580" marT="0" marB="0" anchor="ctr"/>
                </a:tc>
                <a:tc>
                  <a:txBody>
                    <a:bodyPr/>
                    <a:lstStyle/>
                    <a:p>
                      <a:pPr algn="ctr">
                        <a:lnSpc>
                          <a:spcPct val="100000"/>
                        </a:lnSpc>
                        <a:spcAft>
                          <a:spcPts val="0"/>
                        </a:spcAft>
                      </a:pPr>
                      <a:r>
                        <a:rPr lang="en-US" sz="2800"/>
                        <a:t>0.6597</a:t>
                      </a:r>
                      <a:endParaRPr lang="zh-CN" altLang="en-US" sz="2800"/>
                    </a:p>
                  </a:txBody>
                  <a:tcPr marL="68580" marR="68580" marT="0" marB="0" anchor="ctr"/>
                </a:tc>
                <a:tc>
                  <a:txBody>
                    <a:bodyPr/>
                    <a:lstStyle/>
                    <a:p>
                      <a:pPr algn="ctr">
                        <a:lnSpc>
                          <a:spcPct val="100000"/>
                        </a:lnSpc>
                        <a:spcAft>
                          <a:spcPts val="0"/>
                        </a:spcAft>
                      </a:pPr>
                      <a:r>
                        <a:rPr lang="en-US" sz="2800" dirty="0"/>
                        <a:t>0.6362</a:t>
                      </a:r>
                      <a:endParaRPr lang="zh-CN" altLang="en-US" sz="2800" dirty="0"/>
                    </a:p>
                  </a:txBody>
                  <a:tcPr marL="68580" marR="68580" marT="0" marB="0" anchor="ctr"/>
                </a:tc>
                <a:tc>
                  <a:txBody>
                    <a:bodyPr/>
                    <a:lstStyle/>
                    <a:p>
                      <a:pPr algn="ctr">
                        <a:lnSpc>
                          <a:spcPct val="100000"/>
                        </a:lnSpc>
                        <a:spcAft>
                          <a:spcPts val="0"/>
                        </a:spcAft>
                      </a:pPr>
                      <a:r>
                        <a:rPr lang="en-US" altLang="zh-CN" sz="2800" dirty="0"/>
                        <a:t>0.0535</a:t>
                      </a:r>
                      <a:endParaRPr lang="zh-CN" altLang="en-US" sz="2800" dirty="0"/>
                    </a:p>
                  </a:txBody>
                  <a:tcPr marL="68580" marR="68580" marT="0" marB="0" anchor="ctr"/>
                </a:tc>
                <a:extLst>
                  <a:ext uri="{0D108BD9-81ED-4DB2-BD59-A6C34878D82A}">
                    <a16:rowId xmlns:a16="http://schemas.microsoft.com/office/drawing/2014/main" val="10003"/>
                  </a:ext>
                </a:extLst>
              </a:tr>
              <a:tr h="695035">
                <a:tc>
                  <a:txBody>
                    <a:bodyPr/>
                    <a:lstStyle/>
                    <a:p>
                      <a:pPr algn="ctr">
                        <a:lnSpc>
                          <a:spcPct val="100000"/>
                        </a:lnSpc>
                        <a:spcAft>
                          <a:spcPts val="0"/>
                        </a:spcAft>
                      </a:pPr>
                      <a:r>
                        <a:rPr lang="en-US" sz="2800" dirty="0"/>
                        <a:t>Mixed_SegDec</a:t>
                      </a:r>
                      <a:endParaRPr lang="zh-CN" altLang="en-US" sz="2800" dirty="0"/>
                    </a:p>
                  </a:txBody>
                  <a:tcPr marL="68580" marR="68580" marT="0" marB="0" anchor="ctr"/>
                </a:tc>
                <a:tc>
                  <a:txBody>
                    <a:bodyPr/>
                    <a:lstStyle/>
                    <a:p>
                      <a:pPr algn="ctr">
                        <a:lnSpc>
                          <a:spcPct val="100000"/>
                        </a:lnSpc>
                        <a:spcAft>
                          <a:spcPts val="0"/>
                        </a:spcAft>
                      </a:pPr>
                      <a:r>
                        <a:rPr lang="en-US" sz="2800"/>
                        <a:t>0.8168</a:t>
                      </a:r>
                      <a:endParaRPr lang="zh-CN" altLang="en-US" sz="2800"/>
                    </a:p>
                  </a:txBody>
                  <a:tcPr marL="68580" marR="68580" marT="0" marB="0" anchor="ctr"/>
                </a:tc>
                <a:tc>
                  <a:txBody>
                    <a:bodyPr/>
                    <a:lstStyle/>
                    <a:p>
                      <a:pPr algn="ctr">
                        <a:lnSpc>
                          <a:spcPct val="100000"/>
                        </a:lnSpc>
                        <a:spcAft>
                          <a:spcPts val="0"/>
                        </a:spcAft>
                      </a:pPr>
                      <a:r>
                        <a:rPr lang="en-US" sz="2800"/>
                        <a:t>0.0450</a:t>
                      </a:r>
                      <a:endParaRPr lang="zh-CN" altLang="en-US" sz="2800"/>
                    </a:p>
                  </a:txBody>
                  <a:tcPr marL="68580" marR="68580" marT="0" marB="0" anchor="ctr"/>
                </a:tc>
                <a:tc>
                  <a:txBody>
                    <a:bodyPr/>
                    <a:lstStyle/>
                    <a:p>
                      <a:pPr algn="ctr">
                        <a:lnSpc>
                          <a:spcPct val="100000"/>
                        </a:lnSpc>
                        <a:spcAft>
                          <a:spcPts val="0"/>
                        </a:spcAft>
                      </a:pPr>
                      <a:r>
                        <a:rPr lang="en-US" sz="2800"/>
                        <a:t>0.9744</a:t>
                      </a:r>
                      <a:endParaRPr lang="zh-CN" altLang="en-US" sz="2800"/>
                    </a:p>
                  </a:txBody>
                  <a:tcPr marL="68580" marR="68580" marT="0" marB="0" anchor="ctr"/>
                </a:tc>
                <a:tc>
                  <a:txBody>
                    <a:bodyPr/>
                    <a:lstStyle/>
                    <a:p>
                      <a:pPr algn="ctr">
                        <a:lnSpc>
                          <a:spcPct val="100000"/>
                        </a:lnSpc>
                        <a:spcAft>
                          <a:spcPts val="0"/>
                        </a:spcAft>
                      </a:pPr>
                      <a:r>
                        <a:rPr lang="en-US" sz="2800" dirty="0"/>
                        <a:t>0.9744</a:t>
                      </a:r>
                      <a:endParaRPr lang="zh-CN" altLang="en-US" sz="2800" dirty="0"/>
                    </a:p>
                  </a:txBody>
                  <a:tcPr marL="68580" marR="68580" marT="0" marB="0" anchor="ctr"/>
                </a:tc>
                <a:tc>
                  <a:txBody>
                    <a:bodyPr/>
                    <a:lstStyle/>
                    <a:p>
                      <a:pPr algn="ctr">
                        <a:lnSpc>
                          <a:spcPct val="100000"/>
                        </a:lnSpc>
                        <a:spcAft>
                          <a:spcPts val="0"/>
                        </a:spcAft>
                      </a:pPr>
                      <a:r>
                        <a:rPr lang="en-US" sz="2800" dirty="0"/>
                        <a:t>0.9750</a:t>
                      </a:r>
                      <a:endParaRPr lang="zh-CN" altLang="en-US" sz="2800" dirty="0"/>
                    </a:p>
                  </a:txBody>
                  <a:tcPr marL="68580" marR="68580" marT="0" marB="0" anchor="ctr"/>
                </a:tc>
                <a:tc>
                  <a:txBody>
                    <a:bodyPr/>
                    <a:lstStyle/>
                    <a:p>
                      <a:pPr algn="ctr">
                        <a:lnSpc>
                          <a:spcPct val="100000"/>
                        </a:lnSpc>
                        <a:spcAft>
                          <a:spcPts val="0"/>
                        </a:spcAft>
                      </a:pPr>
                      <a:r>
                        <a:rPr lang="en-US" sz="2800" dirty="0"/>
                        <a:t>0.9750</a:t>
                      </a:r>
                      <a:endParaRPr lang="zh-CN" altLang="en-US" sz="2800" dirty="0"/>
                    </a:p>
                  </a:txBody>
                  <a:tcPr marL="68580" marR="68580" marT="0" marB="0" anchor="ctr"/>
                </a:tc>
                <a:tc>
                  <a:txBody>
                    <a:bodyPr/>
                    <a:lstStyle/>
                    <a:p>
                      <a:pPr algn="ctr">
                        <a:lnSpc>
                          <a:spcPct val="100000"/>
                        </a:lnSpc>
                        <a:spcAft>
                          <a:spcPts val="0"/>
                        </a:spcAft>
                      </a:pPr>
                      <a:r>
                        <a:rPr lang="en-US" altLang="zh-CN" sz="2800" dirty="0"/>
                        <a:t>0.0394</a:t>
                      </a:r>
                      <a:endParaRPr lang="zh-CN" altLang="en-US" sz="2800" dirty="0"/>
                    </a:p>
                  </a:txBody>
                  <a:tcPr marL="68580" marR="68580" marT="0" marB="0" anchor="ctr"/>
                </a:tc>
                <a:extLst>
                  <a:ext uri="{0D108BD9-81ED-4DB2-BD59-A6C34878D82A}">
                    <a16:rowId xmlns:a16="http://schemas.microsoft.com/office/drawing/2014/main" val="10004"/>
                  </a:ext>
                </a:extLst>
              </a:tr>
              <a:tr h="695035">
                <a:tc>
                  <a:txBody>
                    <a:bodyPr/>
                    <a:lstStyle/>
                    <a:p>
                      <a:pPr algn="ctr">
                        <a:lnSpc>
                          <a:spcPct val="100000"/>
                        </a:lnSpc>
                        <a:spcAft>
                          <a:spcPts val="0"/>
                        </a:spcAft>
                      </a:pPr>
                      <a:r>
                        <a:rPr lang="en-US" sz="2800" dirty="0"/>
                        <a:t>SINet_fc</a:t>
                      </a:r>
                      <a:endParaRPr lang="zh-CN" altLang="en-US" sz="2800" dirty="0"/>
                    </a:p>
                  </a:txBody>
                  <a:tcPr marL="68580" marR="68580" marT="0" marB="0" anchor="ctr"/>
                </a:tc>
                <a:tc>
                  <a:txBody>
                    <a:bodyPr/>
                    <a:lstStyle/>
                    <a:p>
                      <a:pPr algn="ctr">
                        <a:lnSpc>
                          <a:spcPct val="100000"/>
                        </a:lnSpc>
                        <a:spcAft>
                          <a:spcPts val="0"/>
                        </a:spcAft>
                      </a:pPr>
                      <a:r>
                        <a:rPr lang="en-US" sz="2800"/>
                        <a:t>0.9973</a:t>
                      </a:r>
                      <a:endParaRPr lang="zh-CN" altLang="en-US" sz="2800"/>
                    </a:p>
                  </a:txBody>
                  <a:tcPr marL="68580" marR="68580" marT="0" marB="0" anchor="ctr"/>
                </a:tc>
                <a:tc>
                  <a:txBody>
                    <a:bodyPr/>
                    <a:lstStyle/>
                    <a:p>
                      <a:pPr algn="ctr">
                        <a:lnSpc>
                          <a:spcPct val="100000"/>
                        </a:lnSpc>
                        <a:spcAft>
                          <a:spcPts val="0"/>
                        </a:spcAft>
                      </a:pPr>
                      <a:r>
                        <a:rPr lang="en-US" sz="2800"/>
                        <a:t>0.7247</a:t>
                      </a:r>
                      <a:endParaRPr lang="zh-CN" altLang="en-US" sz="2800"/>
                    </a:p>
                  </a:txBody>
                  <a:tcPr marL="68580" marR="68580" marT="0" marB="0" anchor="ctr"/>
                </a:tc>
                <a:tc>
                  <a:txBody>
                    <a:bodyPr/>
                    <a:lstStyle/>
                    <a:p>
                      <a:pPr algn="ctr">
                        <a:lnSpc>
                          <a:spcPct val="100000"/>
                        </a:lnSpc>
                        <a:spcAft>
                          <a:spcPts val="0"/>
                        </a:spcAft>
                      </a:pPr>
                      <a:r>
                        <a:rPr lang="en-US" sz="2800"/>
                        <a:t>0.9800</a:t>
                      </a:r>
                      <a:endParaRPr lang="zh-CN" altLang="en-US" sz="2800"/>
                    </a:p>
                  </a:txBody>
                  <a:tcPr marL="68580" marR="68580" marT="0" marB="0" anchor="ctr"/>
                </a:tc>
                <a:tc>
                  <a:txBody>
                    <a:bodyPr/>
                    <a:lstStyle/>
                    <a:p>
                      <a:pPr algn="ctr">
                        <a:lnSpc>
                          <a:spcPct val="100000"/>
                        </a:lnSpc>
                        <a:spcAft>
                          <a:spcPts val="0"/>
                        </a:spcAft>
                      </a:pPr>
                      <a:r>
                        <a:rPr lang="en-US" sz="2800"/>
                        <a:t>0.9790</a:t>
                      </a:r>
                      <a:endParaRPr lang="zh-CN" altLang="en-US" sz="2800"/>
                    </a:p>
                  </a:txBody>
                  <a:tcPr marL="68580" marR="68580" marT="0" marB="0" anchor="ctr"/>
                </a:tc>
                <a:tc>
                  <a:txBody>
                    <a:bodyPr/>
                    <a:lstStyle/>
                    <a:p>
                      <a:pPr algn="ctr">
                        <a:lnSpc>
                          <a:spcPct val="100000"/>
                        </a:lnSpc>
                        <a:spcAft>
                          <a:spcPts val="0"/>
                        </a:spcAft>
                      </a:pPr>
                      <a:r>
                        <a:rPr lang="en-US" sz="2800" dirty="0"/>
                        <a:t>0.9790</a:t>
                      </a:r>
                      <a:endParaRPr lang="zh-CN" altLang="en-US" sz="2800" dirty="0"/>
                    </a:p>
                  </a:txBody>
                  <a:tcPr marL="68580" marR="68580" marT="0" marB="0" anchor="ctr"/>
                </a:tc>
                <a:tc>
                  <a:txBody>
                    <a:bodyPr/>
                    <a:lstStyle/>
                    <a:p>
                      <a:pPr algn="ctr">
                        <a:lnSpc>
                          <a:spcPct val="100000"/>
                        </a:lnSpc>
                        <a:spcAft>
                          <a:spcPts val="0"/>
                        </a:spcAft>
                      </a:pPr>
                      <a:r>
                        <a:rPr lang="en-US" sz="2800" dirty="0"/>
                        <a:t>0.9790</a:t>
                      </a:r>
                      <a:endParaRPr lang="zh-CN" altLang="en-US" sz="2800" dirty="0"/>
                    </a:p>
                  </a:txBody>
                  <a:tcPr marL="68580" marR="68580" marT="0" marB="0" anchor="ctr"/>
                </a:tc>
                <a:tc>
                  <a:txBody>
                    <a:bodyPr/>
                    <a:lstStyle/>
                    <a:p>
                      <a:pPr algn="ctr">
                        <a:lnSpc>
                          <a:spcPct val="100000"/>
                        </a:lnSpc>
                        <a:spcAft>
                          <a:spcPts val="0"/>
                        </a:spcAft>
                      </a:pPr>
                      <a:r>
                        <a:rPr lang="en-US" altLang="zh-CN" sz="2800" dirty="0"/>
                        <a:t>0.0372</a:t>
                      </a:r>
                      <a:endParaRPr lang="zh-CN" altLang="en-US" sz="2800" dirty="0"/>
                    </a:p>
                  </a:txBody>
                  <a:tcPr marL="68580" marR="68580" marT="0" marB="0" anchor="ctr"/>
                </a:tc>
                <a:extLst>
                  <a:ext uri="{0D108BD9-81ED-4DB2-BD59-A6C34878D82A}">
                    <a16:rowId xmlns:a16="http://schemas.microsoft.com/office/drawing/2014/main" val="10005"/>
                  </a:ext>
                </a:extLst>
              </a:tr>
              <a:tr h="695035">
                <a:tc>
                  <a:txBody>
                    <a:bodyPr/>
                    <a:lstStyle/>
                    <a:p>
                      <a:pPr algn="ctr">
                        <a:lnSpc>
                          <a:spcPct val="100000"/>
                        </a:lnSpc>
                        <a:spcAft>
                          <a:spcPts val="0"/>
                        </a:spcAft>
                      </a:pPr>
                      <a:r>
                        <a:rPr lang="en-US" sz="2800"/>
                        <a:t>SIDE</a:t>
                      </a:r>
                      <a:endParaRPr lang="zh-CN" altLang="en-US" sz="2800"/>
                    </a:p>
                  </a:txBody>
                  <a:tcPr marL="68580" marR="68580" marT="0" marB="0" anchor="ctr"/>
                </a:tc>
                <a:tc>
                  <a:txBody>
                    <a:bodyPr/>
                    <a:lstStyle/>
                    <a:p>
                      <a:pPr algn="ctr">
                        <a:lnSpc>
                          <a:spcPct val="100000"/>
                        </a:lnSpc>
                        <a:spcAft>
                          <a:spcPts val="0"/>
                        </a:spcAft>
                      </a:pPr>
                      <a:r>
                        <a:rPr lang="en-US" sz="2800" b="1" dirty="0"/>
                        <a:t>0.9996</a:t>
                      </a:r>
                      <a:endParaRPr lang="zh-CN" altLang="en-US" sz="2800" b="1" dirty="0"/>
                    </a:p>
                  </a:txBody>
                  <a:tcPr marL="68580" marR="68580" marT="0" marB="0" anchor="ctr"/>
                </a:tc>
                <a:tc>
                  <a:txBody>
                    <a:bodyPr/>
                    <a:lstStyle/>
                    <a:p>
                      <a:pPr algn="ctr">
                        <a:lnSpc>
                          <a:spcPct val="100000"/>
                        </a:lnSpc>
                        <a:spcAft>
                          <a:spcPts val="0"/>
                        </a:spcAft>
                      </a:pPr>
                      <a:r>
                        <a:rPr lang="en-US" sz="2800" b="1" dirty="0"/>
                        <a:t>0.7462</a:t>
                      </a:r>
                      <a:endParaRPr lang="zh-CN" altLang="en-US" sz="2800" b="1" dirty="0"/>
                    </a:p>
                  </a:txBody>
                  <a:tcPr marL="68580" marR="68580" marT="0" marB="0" anchor="ctr"/>
                </a:tc>
                <a:tc>
                  <a:txBody>
                    <a:bodyPr/>
                    <a:lstStyle/>
                    <a:p>
                      <a:pPr algn="ctr">
                        <a:lnSpc>
                          <a:spcPct val="100000"/>
                        </a:lnSpc>
                        <a:spcAft>
                          <a:spcPts val="0"/>
                        </a:spcAft>
                      </a:pPr>
                      <a:r>
                        <a:rPr lang="en-US" sz="2800" b="1" dirty="0"/>
                        <a:t>0.9899</a:t>
                      </a:r>
                      <a:endParaRPr lang="zh-CN" altLang="en-US" sz="2800" b="1" dirty="0"/>
                    </a:p>
                  </a:txBody>
                  <a:tcPr marL="68580" marR="68580" marT="0" marB="0" anchor="ctr"/>
                </a:tc>
                <a:tc>
                  <a:txBody>
                    <a:bodyPr/>
                    <a:lstStyle/>
                    <a:p>
                      <a:pPr algn="ctr">
                        <a:lnSpc>
                          <a:spcPct val="100000"/>
                        </a:lnSpc>
                        <a:spcAft>
                          <a:spcPts val="0"/>
                        </a:spcAft>
                      </a:pPr>
                      <a:r>
                        <a:rPr lang="en-US" sz="2800" b="1" dirty="0"/>
                        <a:t>0.9894</a:t>
                      </a:r>
                      <a:endParaRPr lang="zh-CN" altLang="en-US" sz="2800" b="1" dirty="0"/>
                    </a:p>
                  </a:txBody>
                  <a:tcPr marL="68580" marR="68580" marT="0" marB="0" anchor="ctr"/>
                </a:tc>
                <a:tc>
                  <a:txBody>
                    <a:bodyPr/>
                    <a:lstStyle/>
                    <a:p>
                      <a:pPr algn="ctr">
                        <a:lnSpc>
                          <a:spcPct val="100000"/>
                        </a:lnSpc>
                        <a:spcAft>
                          <a:spcPts val="0"/>
                        </a:spcAft>
                      </a:pPr>
                      <a:r>
                        <a:rPr lang="en-US" sz="2800" b="1" dirty="0"/>
                        <a:t>0.9918</a:t>
                      </a:r>
                      <a:endParaRPr lang="zh-CN" altLang="en-US" sz="2800" b="1" dirty="0"/>
                    </a:p>
                  </a:txBody>
                  <a:tcPr marL="68580" marR="68580" marT="0" marB="0" anchor="ctr"/>
                </a:tc>
                <a:tc>
                  <a:txBody>
                    <a:bodyPr/>
                    <a:lstStyle/>
                    <a:p>
                      <a:pPr algn="ctr">
                        <a:lnSpc>
                          <a:spcPct val="100000"/>
                        </a:lnSpc>
                        <a:spcAft>
                          <a:spcPts val="0"/>
                        </a:spcAft>
                      </a:pPr>
                      <a:r>
                        <a:rPr lang="en-US" sz="2800" b="1" dirty="0"/>
                        <a:t>0.9872</a:t>
                      </a:r>
                      <a:endParaRPr lang="zh-CN" altLang="en-US" sz="2800" b="1" dirty="0"/>
                    </a:p>
                  </a:txBody>
                  <a:tcPr marL="68580" marR="68580" marT="0" marB="0" anchor="ctr"/>
                </a:tc>
                <a:tc>
                  <a:txBody>
                    <a:bodyPr/>
                    <a:lstStyle/>
                    <a:p>
                      <a:pPr algn="ctr">
                        <a:lnSpc>
                          <a:spcPct val="100000"/>
                        </a:lnSpc>
                        <a:spcAft>
                          <a:spcPts val="0"/>
                        </a:spcAft>
                      </a:pPr>
                      <a:r>
                        <a:rPr lang="en-US" altLang="zh-CN" sz="2800" b="1" dirty="0"/>
                        <a:t>0.0374</a:t>
                      </a:r>
                      <a:endParaRPr lang="zh-CN" altLang="en-US" sz="2800" b="1" dirty="0"/>
                    </a:p>
                  </a:txBody>
                  <a:tcPr marL="68580" marR="68580" marT="0" marB="0" anchor="ctr"/>
                </a:tc>
                <a:extLst>
                  <a:ext uri="{0D108BD9-81ED-4DB2-BD59-A6C34878D82A}">
                    <a16:rowId xmlns:a16="http://schemas.microsoft.com/office/drawing/2014/main" val="10006"/>
                  </a:ext>
                </a:extLst>
              </a:tr>
            </a:tbl>
          </a:graphicData>
        </a:graphic>
      </p:graphicFrame>
      <p:pic>
        <p:nvPicPr>
          <p:cNvPr id="54" name="图片 53"/>
          <p:cNvPicPr/>
          <p:nvPr/>
        </p:nvPicPr>
        <p:blipFill rotWithShape="1">
          <a:blip r:embed="rId4" cstate="print">
            <a:extLst>
              <a:ext uri="{28A0092B-C50C-407E-A947-70E740481C1C}">
                <a14:useLocalDpi xmlns:a14="http://schemas.microsoft.com/office/drawing/2010/main" val="0"/>
              </a:ext>
            </a:extLst>
          </a:blip>
          <a:srcRect l="5224" t="6044" r="5620" b="5345"/>
          <a:stretch>
            <a:fillRect/>
          </a:stretch>
        </p:blipFill>
        <p:spPr bwMode="auto">
          <a:xfrm>
            <a:off x="24353131" y="14371948"/>
            <a:ext cx="7029450" cy="6750512"/>
          </a:xfrm>
          <a:prstGeom prst="rect">
            <a:avLst/>
          </a:prstGeom>
          <a:noFill/>
          <a:ln>
            <a:noFill/>
          </a:ln>
        </p:spPr>
      </p:pic>
      <p:sp>
        <p:nvSpPr>
          <p:cNvPr id="55" name="文本占位符 16"/>
          <p:cNvSpPr txBox="1"/>
          <p:nvPr/>
        </p:nvSpPr>
        <p:spPr>
          <a:xfrm>
            <a:off x="840318" y="14290624"/>
            <a:ext cx="15452891" cy="1112984"/>
          </a:xfrm>
          <a:prstGeom prst="rect">
            <a:avLst/>
          </a:prstGeom>
          <a:noFill/>
        </p:spPr>
        <p:txBody>
          <a:bodyPr wrap="square" lIns="93910" tIns="93910" rIns="93910" bIns="93910" anchor="ctr" anchorCtr="0">
            <a:spAutoFit/>
          </a:bodyPr>
          <a:lstStyle>
            <a:lvl1pPr marL="0" indent="0" algn="ctr" defTabSz="4507865" rtl="0" eaLnBrk="1" latinLnBrk="0" hangingPunct="1">
              <a:spcBef>
                <a:spcPct val="20000"/>
              </a:spcBef>
              <a:buFont typeface="Arial" panose="020B0604020202020204" pitchFamily="34" charset="0"/>
              <a:buNone/>
              <a:defRPr sz="4100" b="1" u="sng" kern="1200" baseline="0">
                <a:solidFill>
                  <a:schemeClr val="accent1">
                    <a:lumMod val="50000"/>
                  </a:schemeClr>
                </a:solidFill>
                <a:latin typeface="Calibri" panose="020F0502020204030204" pitchFamily="34" charset="0"/>
                <a:ea typeface="+mn-ea"/>
                <a:cs typeface="Calibri" panose="020F0502020204030204" pitchFamily="34" charset="0"/>
              </a:defRPr>
            </a:lvl1pPr>
            <a:lvl2pPr marL="3662680" indent="-1408430" algn="l" defTabSz="4507865" rtl="0" eaLnBrk="1" latinLnBrk="0" hangingPunct="1">
              <a:spcBef>
                <a:spcPct val="20000"/>
              </a:spcBef>
              <a:buFont typeface="Arial" panose="020B0604020202020204" pitchFamily="34" charset="0"/>
              <a:buChar char="–"/>
              <a:defRPr sz="13900" kern="1200">
                <a:solidFill>
                  <a:schemeClr val="tx1"/>
                </a:solidFill>
                <a:latin typeface="+mn-lt"/>
                <a:ea typeface="+mn-ea"/>
                <a:cs typeface="+mn-cs"/>
              </a:defRPr>
            </a:lvl2pPr>
            <a:lvl3pPr marL="5634355" indent="-1127125" algn="l" defTabSz="4507865" rtl="0" eaLnBrk="1" latinLnBrk="0" hangingPunct="1">
              <a:spcBef>
                <a:spcPct val="20000"/>
              </a:spcBef>
              <a:buFont typeface="Arial" panose="020B0604020202020204" pitchFamily="34" charset="0"/>
              <a:buChar char="•"/>
              <a:defRPr sz="11900" kern="1200">
                <a:solidFill>
                  <a:schemeClr val="tx1"/>
                </a:solidFill>
                <a:latin typeface="+mn-lt"/>
                <a:ea typeface="+mn-ea"/>
                <a:cs typeface="+mn-cs"/>
              </a:defRPr>
            </a:lvl3pPr>
            <a:lvl4pPr marL="788860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4pPr>
            <a:lvl5pPr marL="1014222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5pPr>
            <a:lvl6pPr marL="1239583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6pPr>
            <a:lvl7pPr marL="1465008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7pPr>
            <a:lvl8pPr marL="1690370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8pPr>
            <a:lvl9pPr marL="1915731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9pPr>
          </a:lstStyle>
          <a:p>
            <a:r>
              <a:rPr lang="en-US" altLang="zh-CN" sz="6000" dirty="0"/>
              <a:t>PROBLEMS</a:t>
            </a:r>
            <a:endParaRPr lang="zh-CN" altLang="en-US" sz="6000" dirty="0"/>
          </a:p>
        </p:txBody>
      </p:sp>
      <p:sp>
        <p:nvSpPr>
          <p:cNvPr id="56" name="文本占位符 23"/>
          <p:cNvSpPr txBox="1"/>
          <p:nvPr/>
        </p:nvSpPr>
        <p:spPr>
          <a:xfrm>
            <a:off x="688570" y="22784464"/>
            <a:ext cx="15462655" cy="3551899"/>
          </a:xfrm>
          <a:prstGeom prst="rect">
            <a:avLst/>
          </a:prstGeom>
        </p:spPr>
        <p:txBody>
          <a:bodyPr wrap="square" lIns="234774" tIns="234774" rIns="234774" bIns="234774">
            <a:spAutoFit/>
          </a:bodyPr>
          <a:lstStyle>
            <a:lvl1pPr marL="0" indent="0" algn="l" defTabSz="4507865" rtl="0" eaLnBrk="1" latinLnBrk="0" hangingPunct="1">
              <a:spcBef>
                <a:spcPct val="20000"/>
              </a:spcBef>
              <a:buFont typeface="Arial" panose="020B0604020202020204" pitchFamily="34" charset="0"/>
              <a:buNone/>
              <a:defRPr sz="2800" kern="1200">
                <a:solidFill>
                  <a:schemeClr val="tx1"/>
                </a:solidFill>
                <a:latin typeface="Calibri" panose="020F0502020204030204" pitchFamily="34" charset="0"/>
                <a:ea typeface="+mn-ea"/>
                <a:cs typeface="Calibri" panose="020F0502020204030204" pitchFamily="34" charset="0"/>
              </a:defRPr>
            </a:lvl1pPr>
            <a:lvl2pPr marL="1525905" indent="-586740"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2pPr>
            <a:lvl3pPr marL="2112645" indent="-586740"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3pPr>
            <a:lvl4pPr marL="2758440" indent="-645795"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4pPr>
            <a:lvl5pPr marL="3228340" indent="-469265"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5pPr>
            <a:lvl6pPr marL="1239583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6pPr>
            <a:lvl7pPr marL="1465008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7pPr>
            <a:lvl8pPr marL="1690370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8pPr>
            <a:lvl9pPr marL="1915731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9pPr>
          </a:lstStyle>
          <a:p>
            <a:pPr algn="just"/>
            <a:r>
              <a:rPr lang="en-US" altLang="zh-CN" sz="4000" dirty="0"/>
              <a:t>The inputted original aerial image is first searched and purified with the help of the defect location network to extract the refined defect segmentation area. Then, it goes through the classification decision network to complete the detection and identification of the insulator broken string defect. </a:t>
            </a:r>
          </a:p>
        </p:txBody>
      </p:sp>
      <p:grpSp>
        <p:nvGrpSpPr>
          <p:cNvPr id="66" name="组合 65"/>
          <p:cNvGrpSpPr/>
          <p:nvPr/>
        </p:nvGrpSpPr>
        <p:grpSpPr>
          <a:xfrm>
            <a:off x="1259418" y="26273576"/>
            <a:ext cx="17202473" cy="6615483"/>
            <a:chOff x="1259418" y="28513454"/>
            <a:chExt cx="17202473" cy="6615483"/>
          </a:xfrm>
        </p:grpSpPr>
        <p:sp>
          <p:nvSpPr>
            <p:cNvPr id="37" name="文本框 36"/>
            <p:cNvSpPr txBox="1"/>
            <p:nvPr/>
          </p:nvSpPr>
          <p:spPr>
            <a:xfrm>
              <a:off x="2089777" y="34051719"/>
              <a:ext cx="16372114" cy="1077218"/>
            </a:xfrm>
            <a:prstGeom prst="rect">
              <a:avLst/>
            </a:prstGeom>
            <a:noFill/>
          </p:spPr>
          <p:txBody>
            <a:bodyPr wrap="square">
              <a:spAutoFit/>
            </a:bodyPr>
            <a:lstStyle/>
            <a:p>
              <a:pPr marL="0" marR="0" lvl="0" indent="0" algn="l" defTabSz="4507865" rtl="0" eaLnBrk="1" fontAlgn="auto" latinLnBrk="0" hangingPunct="1">
                <a:lnSpc>
                  <a:spcPct val="100000"/>
                </a:lnSpc>
                <a:spcBef>
                  <a:spcPts val="0"/>
                </a:spcBef>
                <a:spcAft>
                  <a:spcPts val="0"/>
                </a:spcAft>
                <a:buClrTx/>
                <a:buSzTx/>
                <a:buFontTx/>
                <a:buNone/>
                <a:defRPr/>
              </a:pPr>
              <a:endParaRPr kumimoji="0" lang="en-US" altLang="zh-CN" sz="3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l" defTabSz="4507865"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Fig.1 The proposed technical solution for defect detection and identification</a:t>
              </a:r>
            </a:p>
          </p:txBody>
        </p:sp>
        <p:pic>
          <p:nvPicPr>
            <p:cNvPr id="57" name="图片 56"/>
            <p:cNvPicPr>
              <a:picLocks noChangeAspect="1"/>
            </p:cNvPicPr>
            <p:nvPr/>
          </p:nvPicPr>
          <p:blipFill>
            <a:blip r:embed="rId5"/>
            <a:stretch>
              <a:fillRect/>
            </a:stretch>
          </p:blipFill>
          <p:spPr>
            <a:xfrm>
              <a:off x="1259418" y="28513454"/>
              <a:ext cx="14475882" cy="5912152"/>
            </a:xfrm>
            <a:prstGeom prst="rect">
              <a:avLst/>
            </a:prstGeom>
          </p:spPr>
        </p:pic>
      </p:grpSp>
      <p:sp>
        <p:nvSpPr>
          <p:cNvPr id="67" name="文本占位符 16"/>
          <p:cNvSpPr txBox="1"/>
          <p:nvPr/>
        </p:nvSpPr>
        <p:spPr>
          <a:xfrm>
            <a:off x="840318" y="35757916"/>
            <a:ext cx="15452891" cy="1112984"/>
          </a:xfrm>
          <a:prstGeom prst="rect">
            <a:avLst/>
          </a:prstGeom>
          <a:noFill/>
        </p:spPr>
        <p:txBody>
          <a:bodyPr wrap="square" lIns="93910" tIns="93910" rIns="93910" bIns="93910" anchor="ctr" anchorCtr="0">
            <a:spAutoFit/>
          </a:bodyPr>
          <a:lstStyle>
            <a:lvl1pPr marL="0" indent="0" algn="ctr" defTabSz="4507865" rtl="0" eaLnBrk="1" latinLnBrk="0" hangingPunct="1">
              <a:spcBef>
                <a:spcPct val="20000"/>
              </a:spcBef>
              <a:buFont typeface="Arial" panose="020B0604020202020204" pitchFamily="34" charset="0"/>
              <a:buNone/>
              <a:defRPr sz="4100" b="1" u="sng" kern="1200" baseline="0">
                <a:solidFill>
                  <a:schemeClr val="accent1">
                    <a:lumMod val="50000"/>
                  </a:schemeClr>
                </a:solidFill>
                <a:latin typeface="Calibri" panose="020F0502020204030204" pitchFamily="34" charset="0"/>
                <a:ea typeface="+mn-ea"/>
                <a:cs typeface="Calibri" panose="020F0502020204030204" pitchFamily="34" charset="0"/>
              </a:defRPr>
            </a:lvl1pPr>
            <a:lvl2pPr marL="3662680" indent="-1408430" algn="l" defTabSz="4507865" rtl="0" eaLnBrk="1" latinLnBrk="0" hangingPunct="1">
              <a:spcBef>
                <a:spcPct val="20000"/>
              </a:spcBef>
              <a:buFont typeface="Arial" panose="020B0604020202020204" pitchFamily="34" charset="0"/>
              <a:buChar char="–"/>
              <a:defRPr sz="13900" kern="1200">
                <a:solidFill>
                  <a:schemeClr val="tx1"/>
                </a:solidFill>
                <a:latin typeface="+mn-lt"/>
                <a:ea typeface="+mn-ea"/>
                <a:cs typeface="+mn-cs"/>
              </a:defRPr>
            </a:lvl2pPr>
            <a:lvl3pPr marL="5634355" indent="-1127125" algn="l" defTabSz="4507865" rtl="0" eaLnBrk="1" latinLnBrk="0" hangingPunct="1">
              <a:spcBef>
                <a:spcPct val="20000"/>
              </a:spcBef>
              <a:buFont typeface="Arial" panose="020B0604020202020204" pitchFamily="34" charset="0"/>
              <a:buChar char="•"/>
              <a:defRPr sz="11900" kern="1200">
                <a:solidFill>
                  <a:schemeClr val="tx1"/>
                </a:solidFill>
                <a:latin typeface="+mn-lt"/>
                <a:ea typeface="+mn-ea"/>
                <a:cs typeface="+mn-cs"/>
              </a:defRPr>
            </a:lvl3pPr>
            <a:lvl4pPr marL="788860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4pPr>
            <a:lvl5pPr marL="1014222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5pPr>
            <a:lvl6pPr marL="1239583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6pPr>
            <a:lvl7pPr marL="1465008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7pPr>
            <a:lvl8pPr marL="1690370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8pPr>
            <a:lvl9pPr marL="1915731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9pPr>
          </a:lstStyle>
          <a:p>
            <a:r>
              <a:rPr lang="en-US" altLang="zh-CN" sz="6000" dirty="0"/>
              <a:t>RESULTS </a:t>
            </a:r>
            <a:endParaRPr lang="zh-CN" altLang="en-US" sz="6000" dirty="0"/>
          </a:p>
        </p:txBody>
      </p:sp>
      <p:sp>
        <p:nvSpPr>
          <p:cNvPr id="68" name="文本占位符 23"/>
          <p:cNvSpPr txBox="1"/>
          <p:nvPr/>
        </p:nvSpPr>
        <p:spPr>
          <a:xfrm>
            <a:off x="841115" y="36497549"/>
            <a:ext cx="15462655" cy="1828350"/>
          </a:xfrm>
          <a:prstGeom prst="rect">
            <a:avLst/>
          </a:prstGeom>
        </p:spPr>
        <p:txBody>
          <a:bodyPr wrap="square" lIns="234774" tIns="234774" rIns="234774" bIns="234774">
            <a:spAutoFit/>
          </a:bodyPr>
          <a:lstStyle>
            <a:lvl1pPr marL="0" indent="0" algn="l" defTabSz="4507865" rtl="0" eaLnBrk="1" latinLnBrk="0" hangingPunct="1">
              <a:spcBef>
                <a:spcPct val="20000"/>
              </a:spcBef>
              <a:buFont typeface="Arial" panose="020B0604020202020204" pitchFamily="34" charset="0"/>
              <a:buNone/>
              <a:defRPr sz="2800" kern="1200">
                <a:solidFill>
                  <a:schemeClr val="tx1"/>
                </a:solidFill>
                <a:latin typeface="Calibri" panose="020F0502020204030204" pitchFamily="34" charset="0"/>
                <a:ea typeface="+mn-ea"/>
                <a:cs typeface="Calibri" panose="020F0502020204030204" pitchFamily="34" charset="0"/>
              </a:defRPr>
            </a:lvl1pPr>
            <a:lvl2pPr marL="1525905" indent="-586740"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2pPr>
            <a:lvl3pPr marL="2112645" indent="-586740"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3pPr>
            <a:lvl4pPr marL="2758440" indent="-645795"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4pPr>
            <a:lvl5pPr marL="3228340" indent="-469265"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5pPr>
            <a:lvl6pPr marL="1239583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6pPr>
            <a:lvl7pPr marL="1465008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7pPr>
            <a:lvl8pPr marL="1690370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8pPr>
            <a:lvl9pPr marL="1915731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9pPr>
          </a:lstStyle>
          <a:p>
            <a:pPr marL="571500" indent="-571500">
              <a:buFont typeface="Arial" panose="020B0604020202020204" pitchFamily="34" charset="0"/>
              <a:buChar char="•"/>
            </a:pPr>
            <a:r>
              <a:rPr lang="en-US" altLang="zh-CN" sz="4000" i="1" dirty="0"/>
              <a:t>Insulator data set</a:t>
            </a:r>
          </a:p>
          <a:p>
            <a:r>
              <a:rPr lang="en-US" altLang="zh-CN" sz="4000" dirty="0"/>
              <a:t> </a:t>
            </a:r>
          </a:p>
        </p:txBody>
      </p:sp>
      <p:pic>
        <p:nvPicPr>
          <p:cNvPr id="69" name="图片 68"/>
          <p:cNvPicPr>
            <a:picLocks noChangeAspect="1"/>
          </p:cNvPicPr>
          <p:nvPr/>
        </p:nvPicPr>
        <p:blipFill>
          <a:blip r:embed="rId6"/>
          <a:stretch>
            <a:fillRect/>
          </a:stretch>
        </p:blipFill>
        <p:spPr>
          <a:xfrm>
            <a:off x="3071356" y="37483280"/>
            <a:ext cx="11260679" cy="4098948"/>
          </a:xfrm>
          <a:prstGeom prst="rect">
            <a:avLst/>
          </a:prstGeom>
        </p:spPr>
      </p:pic>
      <p:sp>
        <p:nvSpPr>
          <p:cNvPr id="70" name="文本框 69"/>
          <p:cNvSpPr txBox="1"/>
          <p:nvPr/>
        </p:nvSpPr>
        <p:spPr>
          <a:xfrm>
            <a:off x="3258347" y="41251518"/>
            <a:ext cx="16372114" cy="1077218"/>
          </a:xfrm>
          <a:prstGeom prst="rect">
            <a:avLst/>
          </a:prstGeom>
          <a:noFill/>
        </p:spPr>
        <p:txBody>
          <a:bodyPr wrap="square">
            <a:spAutoFit/>
          </a:bodyPr>
          <a:lstStyle/>
          <a:p>
            <a:pPr marL="0" marR="0" lvl="0" indent="0" algn="l" defTabSz="4507865" rtl="0" eaLnBrk="1" fontAlgn="auto" latinLnBrk="0" hangingPunct="1">
              <a:lnSpc>
                <a:spcPct val="100000"/>
              </a:lnSpc>
              <a:spcBef>
                <a:spcPts val="0"/>
              </a:spcBef>
              <a:spcAft>
                <a:spcPts val="0"/>
              </a:spcAft>
              <a:buClrTx/>
              <a:buSzTx/>
              <a:buFontTx/>
              <a:buNone/>
              <a:defRPr/>
            </a:pPr>
            <a:endParaRPr kumimoji="0" lang="en-US" altLang="zh-CN" sz="3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l" defTabSz="4507865"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Fig. 2 Aerial images of normal(left) and defective(right) insulators</a:t>
            </a:r>
          </a:p>
        </p:txBody>
      </p:sp>
      <p:sp>
        <p:nvSpPr>
          <p:cNvPr id="71" name="文本占位符 23"/>
          <p:cNvSpPr txBox="1"/>
          <p:nvPr/>
        </p:nvSpPr>
        <p:spPr>
          <a:xfrm>
            <a:off x="16917949" y="21898800"/>
            <a:ext cx="15462655" cy="1089687"/>
          </a:xfrm>
          <a:prstGeom prst="rect">
            <a:avLst/>
          </a:prstGeom>
        </p:spPr>
        <p:txBody>
          <a:bodyPr wrap="square" lIns="234774" tIns="234774" rIns="234774" bIns="234774">
            <a:spAutoFit/>
          </a:bodyPr>
          <a:lstStyle>
            <a:lvl1pPr marL="0" indent="0" algn="l" defTabSz="4507865" rtl="0" eaLnBrk="1" latinLnBrk="0" hangingPunct="1">
              <a:spcBef>
                <a:spcPct val="20000"/>
              </a:spcBef>
              <a:buFont typeface="Arial" panose="020B0604020202020204" pitchFamily="34" charset="0"/>
              <a:buNone/>
              <a:defRPr sz="2800" kern="1200">
                <a:solidFill>
                  <a:schemeClr val="tx1"/>
                </a:solidFill>
                <a:latin typeface="Calibri" panose="020F0502020204030204" pitchFamily="34" charset="0"/>
                <a:ea typeface="+mn-ea"/>
                <a:cs typeface="Calibri" panose="020F0502020204030204" pitchFamily="34" charset="0"/>
              </a:defRPr>
            </a:lvl1pPr>
            <a:lvl2pPr marL="1525905" indent="-586740"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2pPr>
            <a:lvl3pPr marL="2112645" indent="-586740"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3pPr>
            <a:lvl4pPr marL="2758440" indent="-645795"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4pPr>
            <a:lvl5pPr marL="3228340" indent="-469265"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5pPr>
            <a:lvl6pPr marL="1239583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6pPr>
            <a:lvl7pPr marL="1465008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7pPr>
            <a:lvl8pPr marL="1690370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8pPr>
            <a:lvl9pPr marL="1915731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9pPr>
          </a:lstStyle>
          <a:p>
            <a:pPr marL="571500" indent="-571500">
              <a:buFont typeface="Arial" panose="020B0604020202020204" pitchFamily="34" charset="0"/>
              <a:buChar char="•"/>
            </a:pPr>
            <a:r>
              <a:rPr lang="en-US" altLang="zh-CN" sz="4000" i="1" dirty="0"/>
              <a:t>Process Visualization</a:t>
            </a:r>
            <a:r>
              <a:rPr lang="en-US" altLang="zh-CN" sz="4000" dirty="0"/>
              <a:t> </a:t>
            </a:r>
          </a:p>
        </p:txBody>
      </p:sp>
      <p:pic>
        <p:nvPicPr>
          <p:cNvPr id="72" name="图片 7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935398" y="23206787"/>
            <a:ext cx="13447183" cy="5121073"/>
          </a:xfrm>
          <a:prstGeom prst="rect">
            <a:avLst/>
          </a:prstGeom>
          <a:noFill/>
        </p:spPr>
      </p:pic>
      <p:sp>
        <p:nvSpPr>
          <p:cNvPr id="73" name="文本框 72"/>
          <p:cNvSpPr txBox="1"/>
          <p:nvPr/>
        </p:nvSpPr>
        <p:spPr>
          <a:xfrm>
            <a:off x="20835689" y="27895763"/>
            <a:ext cx="16372114" cy="1077218"/>
          </a:xfrm>
          <a:prstGeom prst="rect">
            <a:avLst/>
          </a:prstGeom>
          <a:noFill/>
        </p:spPr>
        <p:txBody>
          <a:bodyPr wrap="square">
            <a:spAutoFit/>
          </a:bodyPr>
          <a:lstStyle/>
          <a:p>
            <a:pPr marL="0" marR="0" lvl="0" indent="0" algn="l" defTabSz="4507865" rtl="0" eaLnBrk="1" fontAlgn="auto" latinLnBrk="0" hangingPunct="1">
              <a:lnSpc>
                <a:spcPct val="100000"/>
              </a:lnSpc>
              <a:spcBef>
                <a:spcPts val="0"/>
              </a:spcBef>
              <a:spcAft>
                <a:spcPts val="0"/>
              </a:spcAft>
              <a:buClrTx/>
              <a:buSzTx/>
              <a:buFontTx/>
              <a:buNone/>
              <a:defRPr/>
            </a:pPr>
            <a:endParaRPr kumimoji="0" lang="en-US" altLang="zh-CN" sz="3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l" defTabSz="4507865"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Fig.3 The process of searching and purification  </a:t>
            </a:r>
          </a:p>
        </p:txBody>
      </p:sp>
      <p:sp>
        <p:nvSpPr>
          <p:cNvPr id="76" name="矩形 75"/>
          <p:cNvSpPr/>
          <p:nvPr/>
        </p:nvSpPr>
        <p:spPr>
          <a:xfrm>
            <a:off x="17935398" y="13584436"/>
            <a:ext cx="13135151" cy="727617"/>
          </a:xfrm>
          <a:prstGeom prst="rect">
            <a:avLst/>
          </a:prstGeom>
          <a:noFill/>
          <a:ln w="762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a:extLst>
              <a:ext uri="{FF2B5EF4-FFF2-40B4-BE49-F238E27FC236}">
                <a16:creationId xmlns:a16="http://schemas.microsoft.com/office/drawing/2014/main" id="{362705D6-88A5-83AA-3FF8-5E9255C46EB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9925" y="436320"/>
            <a:ext cx="4825985" cy="6221453"/>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2VlZDVkNGUwMTQ3MzIyZmRlYTcxOGY0YjQ1NzliYmEifQ=="/>
</p:tagLst>
</file>

<file path=ppt/theme/theme1.xml><?xml version="1.0" encoding="utf-8"?>
<a:theme xmlns:a="http://schemas.openxmlformats.org/drawingml/2006/main" name="91CMx122CM templat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ithout guides">
  <a:themeElements>
    <a:clrScheme name="灰度">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PosterPresentations.com-91CMx122CM</Template>
  <TotalTime>18</TotalTime>
  <Words>700</Words>
  <Application>Microsoft Office PowerPoint</Application>
  <PresentationFormat>自定义</PresentationFormat>
  <Paragraphs>98</Paragraphs>
  <Slides>1</Slides>
  <Notes>1</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1</vt:i4>
      </vt:variant>
    </vt:vector>
  </HeadingPairs>
  <TitlesOfParts>
    <vt:vector size="8" baseType="lpstr">
      <vt:lpstr>Microsoft YaHei</vt:lpstr>
      <vt:lpstr>Arial</vt:lpstr>
      <vt:lpstr>Arial Black</vt:lpstr>
      <vt:lpstr>Calibri</vt:lpstr>
      <vt:lpstr>Trebuchet MS</vt:lpstr>
      <vt:lpstr>91CMx122CM template</vt:lpstr>
      <vt:lpstr>Without guides</vt:lpstr>
      <vt:lpstr>PowerPoint 演示文稿</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91x122cm PowerPoint Presentation</dc:title>
  <dc:subject>Research poster presentation template</dc:subject>
  <dc:creator>PosterPresentations.com</dc:creator>
  <cp:keywords>91x122cm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1 KEO</cp:lastModifiedBy>
  <cp:revision>55</cp:revision>
  <dcterms:created xsi:type="dcterms:W3CDTF">2012-02-10T00:16:00Z</dcterms:created>
  <dcterms:modified xsi:type="dcterms:W3CDTF">2024-05-06T09:18:04Z</dcterms:modified>
  <cp:category>Research poster templates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C8072F4949304D06870568C22CE5E568</vt:lpwstr>
  </property>
  <property fmtid="{D5CDD505-2E9C-101B-9397-08002B2CF9AE}" pid="3" name="KSOProductBuildVer">
    <vt:lpwstr>2052-11.1.0.12358</vt:lpwstr>
  </property>
</Properties>
</file>