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21383625" cy="302748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E7FE"/>
    <a:srgbClr val="C0D4DF"/>
    <a:srgbClr val="1940A2"/>
    <a:srgbClr val="78DFA7"/>
    <a:srgbClr val="A3F3FD"/>
    <a:srgbClr val="045BC5"/>
    <a:srgbClr val="55D98D"/>
    <a:srgbClr val="74B0EC"/>
    <a:srgbClr val="90BA59"/>
    <a:srgbClr val="E6CE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380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3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"/>
          <p:cNvSpPr/>
          <p:nvPr/>
        </p:nvSpPr>
        <p:spPr>
          <a:xfrm>
            <a:off x="5546" y="5314181"/>
            <a:ext cx="21383240" cy="3017536"/>
          </a:xfrm>
          <a:prstGeom prst="rect">
            <a:avLst/>
          </a:prstGeom>
          <a:solidFill>
            <a:srgbClr val="B5E7FE"/>
          </a:solidFill>
          <a:ln cap="flat">
            <a:solidFill>
              <a:srgbClr val="B5E7FE"/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 baseline="-2500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89738" y="5287102"/>
          <a:ext cx="20547330" cy="286829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280"/>
                <a:gridCol w="20339050"/>
              </a:tblGrid>
              <a:tr h="28682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000" dirty="0"/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r>
                        <a:rPr sz="4000" b="0" kern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Report  title Report  title Report  title Report  title Report  title Report  title Report  title Report  title Report  title Report  title Report  </a:t>
                      </a:r>
                      <a:r>
                        <a:rPr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title </a:t>
                      </a:r>
                      <a:endParaRPr lang="en-US" sz="4000" b="0" ker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Author(s) Name Author(s) Name Author(s) Name</a:t>
                      </a: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Affiliation  Affiliation  Affiliation  Affiliation Affiliation  Affiliation</a:t>
                      </a:r>
                      <a:endParaRPr lang="en-US" sz="3900" b="0" kern="0" dirty="0">
                        <a:solidFill>
                          <a:schemeClr val="tx1"/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0" name="rect"/>
          <p:cNvSpPr/>
          <p:nvPr/>
        </p:nvSpPr>
        <p:spPr>
          <a:xfrm>
            <a:off x="0" y="29456744"/>
            <a:ext cx="21425820" cy="828830"/>
          </a:xfrm>
          <a:prstGeom prst="rect">
            <a:avLst/>
          </a:prstGeom>
          <a:solidFill>
            <a:srgbClr val="B5E7FE"/>
          </a:solidFill>
          <a:ln cap="flat">
            <a:solidFill>
              <a:srgbClr val="B5E7FE"/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3157537"/>
            <a:ext cx="359282" cy="363980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1024026" y="3157537"/>
            <a:ext cx="359216" cy="36398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0" y="8684112"/>
          <a:ext cx="21425535" cy="20420330"/>
        </p:xfrm>
        <a:graphic>
          <a:graphicData uri="http://schemas.openxmlformats.org/drawingml/2006/table">
            <a:tbl>
              <a:tblPr/>
              <a:tblGrid>
                <a:gridCol w="21425535"/>
              </a:tblGrid>
              <a:tr h="20420237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6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①建议文本字体</a:t>
                      </a:r>
                      <a:r>
                        <a:rPr lang="en-US"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Times New Roman，字体颜色统一黑色；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②海报内容框架默认包含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ABSTRACT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INTRODUCTION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METHODS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CONCLUSIONS 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等；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③多图少字，语句精炼；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④导出图片PNG格式，命名“姓名+学校”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⑤海报整体尽量呈现丰富和多彩，避免图片颜色单一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 descr="D:/邓丽 （Lily)/Lily 项目/2025年/3月/3月28-30日 扬州 ICCEPE 2025/1. 建网/1. 建网设计提单/3月扬州-ICCEPE2025-会议官网-英文-1920x480.jpg3月扬州-ICCEPE2025-会议官网-英文-1920x480"/>
          <p:cNvPicPr>
            <a:picLocks noChangeAspect="1"/>
          </p:cNvPicPr>
          <p:nvPr/>
        </p:nvPicPr>
        <p:blipFill>
          <a:blip r:embed="rId5"/>
          <a:srcRect l="130" r="130"/>
          <a:stretch>
            <a:fillRect/>
          </a:stretch>
        </p:blipFill>
        <p:spPr>
          <a:xfrm>
            <a:off x="0" y="-34290"/>
            <a:ext cx="21425535" cy="53701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1624*1720"/>
  <p:tag name="TABLE_ENDDRAG_RECT" val="31*555*1624*1720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ZGE2Mjg2YTZkZTMyMTYwY2M1OTQ5YzJlN2MyYmRjOGEifQ=="/>
  <p:tag name="commondata" val="eyJoZGlkIjoiNWNlOTk1Y2JiOGM4NmYyMjU0ZTBlZjdlYzE1YmU5NTI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WPS 演示</Application>
  <PresentationFormat>自定义</PresentationFormat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Times New Roman</vt:lpstr>
      <vt:lpstr>Times New Roman</vt:lpstr>
      <vt:lpstr>微软雅黑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KEO</dc:creator>
  <cp:lastModifiedBy>Lily.Deng</cp:lastModifiedBy>
  <cp:revision>49</cp:revision>
  <dcterms:created xsi:type="dcterms:W3CDTF">2023-08-29T07:35:00Z</dcterms:created>
  <dcterms:modified xsi:type="dcterms:W3CDTF">2024-09-06T07:58:28Z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2023-09-01T15:26:04Z</vt:filetime>
  </property>
  <property fmtid="{D5CDD505-2E9C-101B-9397-08002B2CF9AE}" pid="4" name="ICV">
    <vt:lpwstr>BB081A1323524C5DBB0AFD9BA7E8B6A3_13</vt:lpwstr>
  </property>
  <property fmtid="{D5CDD505-2E9C-101B-9397-08002B2CF9AE}" pid="5" name="KSOProductBuildVer">
    <vt:lpwstr>2052-12.1.0.17827</vt:lpwstr>
  </property>
</Properties>
</file>