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A59"/>
    <a:srgbClr val="E6CE06"/>
    <a:srgbClr val="457838"/>
    <a:srgbClr val="B5ADA3"/>
    <a:srgbClr val="7DA9CE"/>
    <a:srgbClr val="7DC9F3"/>
    <a:srgbClr val="D4BF66"/>
    <a:srgbClr val="373AC8"/>
    <a:srgbClr val="6191C8"/>
    <a:srgbClr val="C99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90BA59"/>
          </a:solidFill>
          <a:ln cap="flat">
            <a:solidFill>
              <a:srgbClr val="90BA59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8755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90BA59"/>
          </a:solidFill>
          <a:ln cap="flat">
            <a:solidFill>
              <a:srgbClr val="B5ADA3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4年/12月份/ISNEET 杭州/1.会议立项/建网设计/（建网）11月份杭州-ISNEET+2024-前期宣传设计申请单-邓丽-20240314/ISNEET 2024-会议官网轮播图(英文).pngISNEET 2024-会议官网轮播图(英文)"/>
          <p:cNvPicPr>
            <a:picLocks noChangeAspect="1"/>
          </p:cNvPicPr>
          <p:nvPr/>
        </p:nvPicPr>
        <p:blipFill>
          <a:blip r:embed="rId5"/>
          <a:srcRect l="12" r="12"/>
          <a:stretch>
            <a:fillRect/>
          </a:stretch>
        </p:blipFill>
        <p:spPr>
          <a:xfrm>
            <a:off x="0" y="-34290"/>
            <a:ext cx="21478240" cy="53701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40</cp:revision>
  <dcterms:created xsi:type="dcterms:W3CDTF">2023-08-29T07:35:00Z</dcterms:created>
  <dcterms:modified xsi:type="dcterms:W3CDTF">2024-07-01T06:57:44Z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2023-08-31T23:26:04Z</vt:filetime>
  </property>
  <property fmtid="{D5CDD505-2E9C-101B-9397-08002B2CF9AE}" pid="4" name="ICV">
    <vt:lpwstr>5B061EEBC2FB40C9863B7FA85B8A6C9F_13</vt:lpwstr>
  </property>
  <property fmtid="{D5CDD505-2E9C-101B-9397-08002B2CF9AE}" pid="5" name="KSOProductBuildVer">
    <vt:lpwstr>2052-12.1.0.16929</vt:lpwstr>
  </property>
</Properties>
</file>